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87" r:id="rId3"/>
    <p:sldId id="288" r:id="rId4"/>
    <p:sldId id="289" r:id="rId5"/>
    <p:sldId id="290" r:id="rId6"/>
    <p:sldId id="271" r:id="rId7"/>
    <p:sldId id="291" r:id="rId8"/>
    <p:sldId id="295" r:id="rId9"/>
    <p:sldId id="296" r:id="rId10"/>
    <p:sldId id="298" r:id="rId11"/>
    <p:sldId id="297" r:id="rId12"/>
    <p:sldId id="257" r:id="rId13"/>
    <p:sldId id="258" r:id="rId14"/>
    <p:sldId id="259" r:id="rId15"/>
    <p:sldId id="281" r:id="rId16"/>
    <p:sldId id="305" r:id="rId17"/>
    <p:sldId id="304" r:id="rId18"/>
    <p:sldId id="306" r:id="rId19"/>
    <p:sldId id="307" r:id="rId20"/>
    <p:sldId id="308" r:id="rId21"/>
    <p:sldId id="309" r:id="rId22"/>
    <p:sldId id="310" r:id="rId23"/>
    <p:sldId id="311" r:id="rId24"/>
    <p:sldId id="261" r:id="rId25"/>
    <p:sldId id="299" r:id="rId26"/>
    <p:sldId id="300" r:id="rId27"/>
    <p:sldId id="273" r:id="rId28"/>
    <p:sldId id="293" r:id="rId29"/>
    <p:sldId id="294" r:id="rId30"/>
    <p:sldId id="274" r:id="rId31"/>
    <p:sldId id="284" r:id="rId32"/>
    <p:sldId id="285" r:id="rId33"/>
    <p:sldId id="275" r:id="rId34"/>
    <p:sldId id="276" r:id="rId35"/>
    <p:sldId id="286" r:id="rId36"/>
    <p:sldId id="277" r:id="rId37"/>
    <p:sldId id="312" r:id="rId38"/>
    <p:sldId id="313" r:id="rId39"/>
    <p:sldId id="314" r:id="rId40"/>
    <p:sldId id="315" r:id="rId41"/>
    <p:sldId id="28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3218" autoAdjust="0"/>
  </p:normalViewPr>
  <p:slideViewPr>
    <p:cSldViewPr>
      <p:cViewPr varScale="1">
        <p:scale>
          <a:sx n="96" d="100"/>
          <a:sy n="96" d="100"/>
        </p:scale>
        <p:origin x="-206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1EA151-6A72-444E-876E-4C222A736E88}" type="datetimeFigureOut">
              <a:rPr lang="en-US" smtClean="0"/>
              <a:pPr/>
              <a:t>2/2/2025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15490B-BB2E-45EA-8B77-04B9D25F56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dirty="0"/>
              <a:t>Duke</a:t>
            </a:r>
            <a:r>
              <a:rPr lang="en-US" baseline="0" dirty="0"/>
              <a:t> u </a:t>
            </a:r>
            <a:r>
              <a:rPr lang="en-US" baseline="0" dirty="0" err="1"/>
              <a:t>nisur</a:t>
            </a:r>
            <a:r>
              <a:rPr lang="en-US" baseline="0" dirty="0"/>
              <a:t> </a:t>
            </a:r>
            <a:r>
              <a:rPr lang="en-US" baseline="0" dirty="0" err="1"/>
              <a:t>nga</a:t>
            </a:r>
            <a:r>
              <a:rPr lang="en-US" baseline="0" dirty="0"/>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a:t> </a:t>
            </a:r>
            <a:r>
              <a:rPr lang="en-US" sz="1200" dirty="0" err="1">
                <a:solidFill>
                  <a:srgbClr val="A20E20"/>
                </a:solidFill>
                <a:latin typeface="TT Hoves Bold" panose="02000003020000060003"/>
              </a:rPr>
              <a:t>Ndryshimet</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në</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sistemin</a:t>
            </a:r>
            <a:r>
              <a:rPr lang="en-US" sz="1200" dirty="0">
                <a:solidFill>
                  <a:srgbClr val="A20E20"/>
                </a:solidFill>
                <a:latin typeface="TT Hoves Bold" panose="02000003020000060003"/>
              </a:rPr>
              <a:t> e </a:t>
            </a:r>
            <a:r>
              <a:rPr lang="en-US" sz="1200" dirty="0" err="1">
                <a:solidFill>
                  <a:srgbClr val="A20E20"/>
                </a:solidFill>
                <a:latin typeface="TT Hoves Bold" panose="02000003020000060003"/>
              </a:rPr>
              <a:t>zhvillimit</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profesional</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të</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punonjësve</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arsimore</a:t>
            </a:r>
            <a:endParaRPr lang="en-US" sz="1200" dirty="0">
              <a:solidFill>
                <a:srgbClr val="A20E20"/>
              </a:solidFill>
              <a:latin typeface="TT Hoves Bold" panose="02000003020000060003"/>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dirty="0" err="1">
                <a:solidFill>
                  <a:srgbClr val="A20E20"/>
                </a:solidFill>
                <a:latin typeface="TT Hoves Bold" panose="02000003020000060003"/>
              </a:rPr>
              <a:t>Ndryshimet</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në</a:t>
            </a:r>
            <a:r>
              <a:rPr lang="en-US" sz="1200" dirty="0">
                <a:solidFill>
                  <a:srgbClr val="A20E20"/>
                </a:solidFill>
                <a:latin typeface="TT Hoves Bold" panose="02000003020000060003"/>
              </a:rPr>
              <a:t> </a:t>
            </a:r>
            <a:r>
              <a:rPr lang="en-US" sz="1200" dirty="0" err="1">
                <a:solidFill>
                  <a:srgbClr val="A20E20"/>
                </a:solidFill>
                <a:latin typeface="TT Hoves Bold" panose="02000003020000060003"/>
              </a:rPr>
              <a:t>Kualifikimin</a:t>
            </a:r>
            <a:r>
              <a:rPr lang="en-US" sz="1200" dirty="0">
                <a:solidFill>
                  <a:srgbClr val="A20E20"/>
                </a:solidFill>
                <a:latin typeface="TT Hoves Bold" panose="02000003020000060003"/>
              </a:rPr>
              <a:t> e </a:t>
            </a:r>
            <a:r>
              <a:rPr lang="en-US" sz="1200" dirty="0" err="1">
                <a:solidFill>
                  <a:srgbClr val="A20E20"/>
                </a:solidFill>
                <a:latin typeface="TT Hoves Bold" panose="02000003020000060003"/>
              </a:rPr>
              <a:t>Mësuesve</a:t>
            </a:r>
            <a:endParaRPr lang="en-US" sz="1200" dirty="0">
              <a:solidFill>
                <a:srgbClr val="A20E20"/>
              </a:solidFill>
              <a:latin typeface="TT Hoves Bold" panose="02000003020000060003"/>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dirty="0" err="1">
                <a:solidFill>
                  <a:srgbClr val="FFFFFF"/>
                </a:solidFill>
                <a:latin typeface="TT Hoves Bold" panose="02000003020000060003"/>
              </a:rPr>
              <a:t>Risitë</a:t>
            </a:r>
            <a:r>
              <a:rPr lang="en-US" sz="1200" dirty="0">
                <a:solidFill>
                  <a:srgbClr val="FFFFFF"/>
                </a:solidFill>
                <a:latin typeface="TT Hoves Bold" panose="02000003020000060003"/>
              </a:rPr>
              <a:t> </a:t>
            </a:r>
            <a:r>
              <a:rPr lang="en-US" sz="1200" dirty="0" err="1">
                <a:solidFill>
                  <a:srgbClr val="FFFFFF"/>
                </a:solidFill>
                <a:latin typeface="TT Hoves Bold" panose="02000003020000060003"/>
              </a:rPr>
              <a:t>në</a:t>
            </a:r>
            <a:r>
              <a:rPr lang="en-US" sz="1200" dirty="0">
                <a:solidFill>
                  <a:srgbClr val="FFFFFF"/>
                </a:solidFill>
                <a:latin typeface="TT Hoves Bold" panose="02000003020000060003"/>
              </a:rPr>
              <a:t> </a:t>
            </a:r>
            <a:r>
              <a:rPr lang="en-US" sz="1200" dirty="0" err="1">
                <a:solidFill>
                  <a:srgbClr val="FFFFFF"/>
                </a:solidFill>
                <a:latin typeface="TT Hoves Bold" panose="02000003020000060003"/>
              </a:rPr>
              <a:t>zhvillimin</a:t>
            </a:r>
            <a:r>
              <a:rPr lang="en-US" sz="1200" dirty="0">
                <a:solidFill>
                  <a:srgbClr val="FFFFFF"/>
                </a:solidFill>
                <a:latin typeface="TT Hoves Bold" panose="02000003020000060003"/>
              </a:rPr>
              <a:t> </a:t>
            </a:r>
            <a:r>
              <a:rPr lang="en-US" sz="1200" dirty="0" err="1">
                <a:solidFill>
                  <a:srgbClr val="FFFFFF"/>
                </a:solidFill>
                <a:latin typeface="TT Hoves Bold" panose="02000003020000060003"/>
              </a:rPr>
              <a:t>profesional</a:t>
            </a:r>
            <a:r>
              <a:rPr lang="en-US" sz="1200" dirty="0">
                <a:solidFill>
                  <a:srgbClr val="FFFFFF"/>
                </a:solidFill>
                <a:latin typeface="TT Hoves Bold" panose="02000003020000060003"/>
              </a:rPr>
              <a:t> </a:t>
            </a:r>
            <a:r>
              <a:rPr lang="en-US" sz="1200" dirty="0" err="1">
                <a:solidFill>
                  <a:srgbClr val="FFFFFF"/>
                </a:solidFill>
                <a:latin typeface="TT Hoves Bold" panose="02000003020000060003"/>
              </a:rPr>
              <a:t>dhe</a:t>
            </a:r>
            <a:r>
              <a:rPr lang="en-US" sz="1200" dirty="0">
                <a:solidFill>
                  <a:srgbClr val="FFFFFF"/>
                </a:solidFill>
                <a:latin typeface="TT Hoves Bold" panose="02000003020000060003"/>
              </a:rPr>
              <a:t> </a:t>
            </a:r>
            <a:r>
              <a:rPr lang="en-US" sz="1200" dirty="0" err="1">
                <a:solidFill>
                  <a:srgbClr val="FFFFFF"/>
                </a:solidFill>
                <a:latin typeface="TT Hoves Bold" panose="02000003020000060003"/>
              </a:rPr>
              <a:t>kualifikimin</a:t>
            </a:r>
            <a:r>
              <a:rPr lang="en-US" sz="1200" dirty="0">
                <a:solidFill>
                  <a:srgbClr val="FFFFFF"/>
                </a:solidFill>
                <a:latin typeface="TT Hoves Bold" panose="02000003020000060003"/>
              </a:rPr>
              <a:t> e </a:t>
            </a:r>
            <a:r>
              <a:rPr lang="en-US" sz="1200" dirty="0" err="1">
                <a:solidFill>
                  <a:srgbClr val="FFFFFF"/>
                </a:solidFill>
                <a:latin typeface="TT Hoves Bold" panose="02000003020000060003"/>
              </a:rPr>
              <a:t>punonjësve</a:t>
            </a:r>
            <a:r>
              <a:rPr lang="en-US" sz="1200" dirty="0">
                <a:solidFill>
                  <a:srgbClr val="FFFFFF"/>
                </a:solidFill>
                <a:latin typeface="TT Hoves Bold" panose="02000003020000060003"/>
              </a:rPr>
              <a:t> </a:t>
            </a:r>
            <a:r>
              <a:rPr lang="en-US" sz="1200" dirty="0" err="1">
                <a:solidFill>
                  <a:srgbClr val="FFFFFF"/>
                </a:solidFill>
                <a:latin typeface="TT Hoves Bold" panose="02000003020000060003"/>
              </a:rPr>
              <a:t>arsimorë</a:t>
            </a:r>
            <a:endParaRPr lang="en-US" dirty="0"/>
          </a:p>
          <a:p>
            <a:r>
              <a:rPr lang="en-US" dirty="0" err="1"/>
              <a:t>Mbështetur</a:t>
            </a:r>
            <a:r>
              <a:rPr lang="en-US" dirty="0"/>
              <a:t> </a:t>
            </a:r>
            <a:r>
              <a:rPr lang="en-US" dirty="0" err="1"/>
              <a:t>tek</a:t>
            </a:r>
            <a:r>
              <a:rPr lang="en-US" dirty="0"/>
              <a:t> :</a:t>
            </a:r>
            <a:r>
              <a:rPr lang="en-US" sz="1200" dirty="0" err="1">
                <a:solidFill>
                  <a:schemeClr val="tx1"/>
                </a:solidFill>
              </a:rPr>
              <a:t>U</a:t>
            </a:r>
            <a:r>
              <a:rPr lang="en-US" sz="1200" dirty="0" err="1"/>
              <a:t>dhëzimi</a:t>
            </a:r>
            <a:r>
              <a:rPr lang="en-US" sz="1200" dirty="0"/>
              <a:t> Nr 17,Kriteret </a:t>
            </a:r>
            <a:r>
              <a:rPr lang="en-US" sz="1200" dirty="0" err="1"/>
              <a:t>dhe</a:t>
            </a:r>
            <a:r>
              <a:rPr lang="en-US" sz="1200" dirty="0"/>
              <a:t> </a:t>
            </a:r>
            <a:r>
              <a:rPr lang="en-US" sz="1200" dirty="0" err="1"/>
              <a:t>procedurat</a:t>
            </a:r>
            <a:r>
              <a:rPr lang="en-US" sz="1200" dirty="0"/>
              <a:t> e </a:t>
            </a:r>
            <a:r>
              <a:rPr lang="en-US" sz="1200" dirty="0" err="1"/>
              <a:t>kualifikimit</a:t>
            </a:r>
            <a:r>
              <a:rPr lang="en-US" sz="1200" dirty="0"/>
              <a:t> </a:t>
            </a:r>
            <a:r>
              <a:rPr lang="en-US" sz="1200" dirty="0" err="1"/>
              <a:t>të</a:t>
            </a:r>
            <a:r>
              <a:rPr lang="en-US" sz="1200" dirty="0"/>
              <a:t> </a:t>
            </a:r>
            <a:r>
              <a:rPr lang="en-US" sz="1200" dirty="0" err="1"/>
              <a:t>punonjësve</a:t>
            </a:r>
            <a:r>
              <a:rPr lang="en-US" sz="1200" dirty="0"/>
              <a:t> </a:t>
            </a:r>
            <a:r>
              <a:rPr lang="en-US" sz="1200" dirty="0" err="1"/>
              <a:t>arsimorë</a:t>
            </a:r>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err="1"/>
              <a:t>Informacioni</a:t>
            </a:r>
            <a:r>
              <a:rPr lang="en-US" sz="1400" b="1" baseline="0" dirty="0"/>
              <a:t> </a:t>
            </a:r>
            <a:r>
              <a:rPr lang="en-US" sz="1400" b="1" baseline="0" dirty="0" err="1"/>
              <a:t>është</a:t>
            </a:r>
            <a:r>
              <a:rPr lang="en-US" sz="1400" b="1" baseline="0" dirty="0"/>
              <a:t> </a:t>
            </a:r>
            <a:r>
              <a:rPr lang="en-US" sz="1400" b="1" baseline="0" dirty="0" err="1"/>
              <a:t>marrë</a:t>
            </a:r>
            <a:r>
              <a:rPr lang="en-US" sz="1400" b="1" baseline="0" dirty="0"/>
              <a:t> </a:t>
            </a:r>
            <a:r>
              <a:rPr lang="en-US" sz="1400" b="1" baseline="0" dirty="0" err="1"/>
              <a:t>nga</a:t>
            </a:r>
            <a:r>
              <a:rPr lang="en-US" sz="1400" b="1" baseline="0" dirty="0"/>
              <a:t> </a:t>
            </a:r>
            <a:r>
              <a:rPr lang="en-US" sz="1400" b="1" baseline="0" dirty="0" err="1"/>
              <a:t>udhezuesi</a:t>
            </a:r>
            <a:r>
              <a:rPr lang="en-US" sz="1400" b="1" baseline="0" dirty="0"/>
              <a:t> </a:t>
            </a:r>
            <a:r>
              <a:rPr lang="en-US" sz="1400" b="1" baseline="0" dirty="0" err="1"/>
              <a:t>i</a:t>
            </a:r>
            <a:r>
              <a:rPr lang="en-US" sz="1400" b="1" baseline="0" dirty="0"/>
              <a:t> </a:t>
            </a:r>
            <a:r>
              <a:rPr lang="en-US" sz="1400" b="1" baseline="0" dirty="0" err="1"/>
              <a:t>arsimit</a:t>
            </a:r>
            <a:r>
              <a:rPr lang="en-US" sz="1400" b="1" baseline="0" dirty="0"/>
              <a:t> </a:t>
            </a:r>
            <a:r>
              <a:rPr lang="en-US" sz="1400" b="1" baseline="0" dirty="0" err="1"/>
              <a:t>fillor</a:t>
            </a:r>
            <a:endParaRPr lang="en-US" sz="1400" b="1"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v"/>
            </a:pPr>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dirty="0" err="1"/>
              <a:t>Mësimdhënia</a:t>
            </a:r>
            <a:r>
              <a:rPr lang="en-US" dirty="0"/>
              <a:t> me </a:t>
            </a:r>
            <a:r>
              <a:rPr lang="en-US" dirty="0" err="1"/>
              <a:t>kompetenca</a:t>
            </a:r>
            <a:r>
              <a:rPr lang="en-US" dirty="0"/>
              <a:t> </a:t>
            </a:r>
            <a:r>
              <a:rPr lang="en-US" dirty="0" err="1"/>
              <a:t>kërkon</a:t>
            </a:r>
            <a:r>
              <a:rPr lang="en-US" dirty="0"/>
              <a:t> </a:t>
            </a:r>
            <a:r>
              <a:rPr lang="en-US" dirty="0" err="1"/>
              <a:t>mësues</a:t>
            </a:r>
            <a:r>
              <a:rPr lang="en-US" dirty="0"/>
              <a:t> </a:t>
            </a:r>
            <a:r>
              <a:rPr lang="en-US" dirty="0" err="1"/>
              <a:t>të</a:t>
            </a:r>
            <a:r>
              <a:rPr lang="en-US" dirty="0"/>
              <a:t> </a:t>
            </a:r>
            <a:r>
              <a:rPr lang="en-US" dirty="0" err="1"/>
              <a:t>aftë</a:t>
            </a:r>
            <a:r>
              <a:rPr lang="en-US" dirty="0"/>
              <a:t> </a:t>
            </a:r>
            <a:r>
              <a:rPr lang="en-US" dirty="0" err="1"/>
              <a:t>për</a:t>
            </a:r>
            <a:r>
              <a:rPr lang="en-US" dirty="0"/>
              <a:t> </a:t>
            </a:r>
            <a:r>
              <a:rPr lang="en-US" dirty="0" err="1"/>
              <a:t>të</a:t>
            </a:r>
            <a:r>
              <a:rPr lang="en-US" dirty="0"/>
              <a:t> </a:t>
            </a:r>
            <a:r>
              <a:rPr lang="en-US" dirty="0" err="1"/>
              <a:t>lehtësuar</a:t>
            </a:r>
            <a:r>
              <a:rPr lang="en-US" dirty="0"/>
              <a:t> </a:t>
            </a:r>
            <a:r>
              <a:rPr lang="en-US" dirty="0" err="1"/>
              <a:t>të</a:t>
            </a:r>
            <a:r>
              <a:rPr lang="en-US" dirty="0"/>
              <a:t> </a:t>
            </a:r>
            <a:r>
              <a:rPr lang="en-US" dirty="0" err="1"/>
              <a:t>nxënit</a:t>
            </a:r>
            <a:r>
              <a:rPr lang="en-US" dirty="0"/>
              <a:t> e </a:t>
            </a:r>
            <a:r>
              <a:rPr lang="en-US" dirty="0" err="1"/>
              <a:t>nxënësve</a:t>
            </a:r>
            <a:r>
              <a:rPr lang="en-US" dirty="0"/>
              <a:t>, </a:t>
            </a:r>
            <a:r>
              <a:rPr lang="en-US" dirty="0" err="1"/>
              <a:t>të</a:t>
            </a:r>
            <a:r>
              <a:rPr lang="en-US" dirty="0"/>
              <a:t> </a:t>
            </a:r>
            <a:r>
              <a:rPr lang="en-US" dirty="0" err="1"/>
              <a:t>përkushtuar</a:t>
            </a:r>
            <a:r>
              <a:rPr lang="en-US" dirty="0"/>
              <a:t> </a:t>
            </a:r>
            <a:r>
              <a:rPr lang="en-US" dirty="0" err="1"/>
              <a:t>ndaj</a:t>
            </a:r>
            <a:r>
              <a:rPr lang="en-US" dirty="0"/>
              <a:t> </a:t>
            </a:r>
            <a:r>
              <a:rPr lang="en-US" dirty="0" err="1"/>
              <a:t>tyre</a:t>
            </a:r>
            <a:r>
              <a:rPr lang="en-US" dirty="0"/>
              <a:t> </a:t>
            </a:r>
            <a:r>
              <a:rPr lang="en-US" dirty="0" err="1"/>
              <a:t>dhe</a:t>
            </a:r>
            <a:r>
              <a:rPr lang="en-US" dirty="0"/>
              <a:t> </a:t>
            </a:r>
            <a:r>
              <a:rPr lang="en-US" dirty="0" err="1"/>
              <a:t>nevojave</a:t>
            </a:r>
            <a:r>
              <a:rPr lang="en-US" dirty="0"/>
              <a:t> </a:t>
            </a:r>
            <a:r>
              <a:rPr lang="en-US" dirty="0" err="1"/>
              <a:t>që</a:t>
            </a:r>
            <a:r>
              <a:rPr lang="en-US" dirty="0"/>
              <a:t> </a:t>
            </a:r>
            <a:r>
              <a:rPr lang="en-US" dirty="0" err="1"/>
              <a:t>kanë</a:t>
            </a:r>
            <a:r>
              <a:rPr lang="en-US" dirty="0"/>
              <a:t>, </a:t>
            </a:r>
            <a:r>
              <a:rPr lang="en-US" dirty="0" err="1"/>
              <a:t>si</a:t>
            </a:r>
            <a:r>
              <a:rPr lang="en-US" dirty="0"/>
              <a:t> </a:t>
            </a:r>
            <a:r>
              <a:rPr lang="en-US" dirty="0" err="1"/>
              <a:t>dhe</a:t>
            </a:r>
            <a:r>
              <a:rPr lang="en-US" dirty="0"/>
              <a:t> </a:t>
            </a:r>
            <a:r>
              <a:rPr lang="en-US" dirty="0" err="1"/>
              <a:t>për</a:t>
            </a:r>
            <a:r>
              <a:rPr lang="en-US" dirty="0"/>
              <a:t> </a:t>
            </a:r>
            <a:r>
              <a:rPr lang="en-US" dirty="0" err="1"/>
              <a:t>t’iu</a:t>
            </a:r>
            <a:r>
              <a:rPr lang="en-US" dirty="0"/>
              <a:t> </a:t>
            </a:r>
            <a:r>
              <a:rPr lang="en-US" dirty="0" err="1"/>
              <a:t>siguruar</a:t>
            </a:r>
            <a:r>
              <a:rPr lang="en-US" dirty="0"/>
              <a:t> </a:t>
            </a:r>
            <a:r>
              <a:rPr lang="en-US" dirty="0" err="1"/>
              <a:t>strategji</a:t>
            </a:r>
            <a:r>
              <a:rPr lang="en-US" dirty="0"/>
              <a:t>, </a:t>
            </a:r>
            <a:r>
              <a:rPr lang="en-US" dirty="0" err="1"/>
              <a:t>mjete</a:t>
            </a:r>
            <a:r>
              <a:rPr lang="en-US" dirty="0"/>
              <a:t> </a:t>
            </a:r>
            <a:r>
              <a:rPr lang="en-US" dirty="0" err="1"/>
              <a:t>dhe</a:t>
            </a:r>
            <a:r>
              <a:rPr lang="en-US" dirty="0"/>
              <a:t> </a:t>
            </a:r>
            <a:r>
              <a:rPr lang="en-US" dirty="0" err="1"/>
              <a:t>burime</a:t>
            </a:r>
            <a:r>
              <a:rPr lang="en-US" dirty="0"/>
              <a:t> </a:t>
            </a:r>
            <a:r>
              <a:rPr lang="en-US" dirty="0" err="1"/>
              <a:t>të</a:t>
            </a:r>
            <a:r>
              <a:rPr lang="en-US" dirty="0"/>
              <a:t> </a:t>
            </a:r>
            <a:r>
              <a:rPr lang="en-US" dirty="0" err="1"/>
              <a:t>përshtatshme</a:t>
            </a:r>
            <a:r>
              <a:rPr lang="en-US" dirty="0"/>
              <a:t> </a:t>
            </a:r>
            <a:r>
              <a:rPr lang="en-US" dirty="0" err="1"/>
              <a:t>për</a:t>
            </a:r>
            <a:r>
              <a:rPr lang="en-US" dirty="0"/>
              <a:t> </a:t>
            </a:r>
            <a:r>
              <a:rPr lang="en-US" dirty="0" err="1"/>
              <a:t>ta</a:t>
            </a:r>
            <a:r>
              <a:rPr lang="en-US" dirty="0"/>
              <a:t> </a:t>
            </a:r>
            <a:r>
              <a:rPr lang="en-US" dirty="0" err="1"/>
              <a:t>bërë</a:t>
            </a:r>
            <a:r>
              <a:rPr lang="en-US" dirty="0"/>
              <a:t> </a:t>
            </a:r>
            <a:r>
              <a:rPr lang="en-US" dirty="0" err="1"/>
              <a:t>të</a:t>
            </a:r>
            <a:r>
              <a:rPr lang="en-US" dirty="0"/>
              <a:t> </a:t>
            </a:r>
            <a:r>
              <a:rPr lang="en-US" dirty="0" err="1"/>
              <a:t>nxënit</a:t>
            </a:r>
            <a:r>
              <a:rPr lang="en-US" dirty="0"/>
              <a:t> </a:t>
            </a:r>
            <a:r>
              <a:rPr lang="en-US" dirty="0" err="1"/>
              <a:t>sa</a:t>
            </a:r>
            <a:r>
              <a:rPr lang="en-US" dirty="0"/>
              <a:t> </a:t>
            </a:r>
            <a:r>
              <a:rPr lang="en-US" dirty="0" err="1"/>
              <a:t>më</a:t>
            </a:r>
            <a:r>
              <a:rPr lang="en-US" dirty="0"/>
              <a:t> </a:t>
            </a:r>
            <a:r>
              <a:rPr lang="en-US" dirty="0" err="1"/>
              <a:t>efektiv</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0000"/>
                </a:solidFill>
              </a:rPr>
              <a:t>Zhvillimi</a:t>
            </a:r>
            <a:r>
              <a:rPr lang="en-US" dirty="0">
                <a:solidFill>
                  <a:srgbClr val="FF0000"/>
                </a:solidFill>
              </a:rPr>
              <a:t> </a:t>
            </a:r>
            <a:r>
              <a:rPr lang="en-US" dirty="0" err="1">
                <a:solidFill>
                  <a:srgbClr val="FF0000"/>
                </a:solidFill>
              </a:rPr>
              <a:t>i</a:t>
            </a:r>
            <a:r>
              <a:rPr lang="en-US" dirty="0">
                <a:solidFill>
                  <a:srgbClr val="FF0000"/>
                </a:solidFill>
              </a:rPr>
              <a:t> </a:t>
            </a:r>
            <a:r>
              <a:rPr lang="en-US" dirty="0" err="1">
                <a:solidFill>
                  <a:srgbClr val="FF0000"/>
                </a:solidFill>
              </a:rPr>
              <a:t>orës</a:t>
            </a:r>
            <a:r>
              <a:rPr lang="en-US" dirty="0">
                <a:solidFill>
                  <a:srgbClr val="FF0000"/>
                </a:solidFill>
              </a:rPr>
              <a:t> </a:t>
            </a:r>
            <a:r>
              <a:rPr lang="en-US" dirty="0" err="1">
                <a:solidFill>
                  <a:srgbClr val="FF0000"/>
                </a:solidFill>
              </a:rPr>
              <a:t>së</a:t>
            </a:r>
            <a:r>
              <a:rPr lang="en-US" dirty="0">
                <a:solidFill>
                  <a:srgbClr val="FF0000"/>
                </a:solidFill>
              </a:rPr>
              <a:t> </a:t>
            </a:r>
            <a:r>
              <a:rPr lang="en-US" dirty="0" err="1">
                <a:solidFill>
                  <a:srgbClr val="FF0000"/>
                </a:solidFill>
              </a:rPr>
              <a:t>hapur</a:t>
            </a:r>
            <a:r>
              <a:rPr lang="en-US" dirty="0">
                <a:solidFill>
                  <a:srgbClr val="FF0000"/>
                </a:solidFill>
              </a:rPr>
              <a:t> </a:t>
            </a:r>
            <a:r>
              <a:rPr lang="en-US" dirty="0" err="1">
                <a:solidFill>
                  <a:srgbClr val="FF0000"/>
                </a:solidFill>
              </a:rPr>
              <a:t>të</a:t>
            </a:r>
            <a:r>
              <a:rPr lang="en-US" dirty="0">
                <a:solidFill>
                  <a:srgbClr val="FF0000"/>
                </a:solidFill>
              </a:rPr>
              <a:t> </a:t>
            </a:r>
            <a:r>
              <a:rPr lang="en-US" dirty="0" err="1">
                <a:solidFill>
                  <a:srgbClr val="FF0000"/>
                </a:solidFill>
              </a:rPr>
              <a:t>mësimit</a:t>
            </a:r>
            <a:r>
              <a:rPr lang="en-US" dirty="0">
                <a:solidFill>
                  <a:srgbClr val="FF0000"/>
                </a:solidFill>
              </a:rPr>
              <a:t>, </a:t>
            </a:r>
            <a:r>
              <a:rPr lang="en-US" dirty="0" err="1">
                <a:solidFill>
                  <a:srgbClr val="FF0000"/>
                </a:solidFill>
              </a:rPr>
              <a:t>diskutimet</a:t>
            </a:r>
            <a:r>
              <a:rPr lang="en-US" dirty="0">
                <a:solidFill>
                  <a:srgbClr val="FF0000"/>
                </a:solidFill>
              </a:rPr>
              <a:t>, </a:t>
            </a:r>
            <a:r>
              <a:rPr lang="en-US" dirty="0" err="1">
                <a:solidFill>
                  <a:srgbClr val="FF0000"/>
                </a:solidFill>
              </a:rPr>
              <a:t>komentet</a:t>
            </a:r>
            <a:r>
              <a:rPr lang="en-US" dirty="0">
                <a:solidFill>
                  <a:srgbClr val="FF0000"/>
                </a:solidFill>
              </a:rPr>
              <a:t>, </a:t>
            </a:r>
            <a:r>
              <a:rPr lang="en-US" dirty="0" err="1">
                <a:solidFill>
                  <a:srgbClr val="FF0000"/>
                </a:solidFill>
              </a:rPr>
              <a:t>vlerësimet</a:t>
            </a:r>
            <a:r>
              <a:rPr lang="en-US" dirty="0">
                <a:solidFill>
                  <a:srgbClr val="FF0000"/>
                </a:solidFill>
              </a:rPr>
              <a:t> </a:t>
            </a:r>
            <a:r>
              <a:rPr lang="en-US" dirty="0" err="1">
                <a:solidFill>
                  <a:srgbClr val="FF0000"/>
                </a:solidFill>
              </a:rPr>
              <a:t>dhe</a:t>
            </a:r>
            <a:r>
              <a:rPr lang="en-US" dirty="0">
                <a:solidFill>
                  <a:srgbClr val="FF0000"/>
                </a:solidFill>
              </a:rPr>
              <a:t> </a:t>
            </a:r>
            <a:r>
              <a:rPr lang="en-US" dirty="0" err="1">
                <a:solidFill>
                  <a:srgbClr val="FF0000"/>
                </a:solidFill>
              </a:rPr>
              <a:t>sugjerimet</a:t>
            </a:r>
            <a:r>
              <a:rPr lang="en-US" dirty="0">
                <a:solidFill>
                  <a:srgbClr val="FF0000"/>
                </a:solidFill>
              </a:rPr>
              <a:t> e </a:t>
            </a:r>
            <a:r>
              <a:rPr lang="en-US" dirty="0" err="1">
                <a:solidFill>
                  <a:srgbClr val="FF0000"/>
                </a:solidFill>
              </a:rPr>
              <a:t>kolegëve</a:t>
            </a:r>
            <a:r>
              <a:rPr lang="en-US" dirty="0">
                <a:solidFill>
                  <a:srgbClr val="FF0000"/>
                </a:solidFill>
              </a:rPr>
              <a:t> u </a:t>
            </a:r>
            <a:r>
              <a:rPr lang="en-US" dirty="0" err="1">
                <a:solidFill>
                  <a:srgbClr val="FF0000"/>
                </a:solidFill>
              </a:rPr>
              <a:t>krijojnë</a:t>
            </a:r>
            <a:r>
              <a:rPr lang="en-US" dirty="0">
                <a:solidFill>
                  <a:srgbClr val="FF0000"/>
                </a:solidFill>
              </a:rPr>
              <a:t> </a:t>
            </a:r>
            <a:r>
              <a:rPr lang="en-US" dirty="0" err="1">
                <a:solidFill>
                  <a:srgbClr val="FF0000"/>
                </a:solidFill>
              </a:rPr>
              <a:t>mundësi</a:t>
            </a:r>
            <a:r>
              <a:rPr lang="en-US" dirty="0">
                <a:solidFill>
                  <a:srgbClr val="FF0000"/>
                </a:solidFill>
              </a:rPr>
              <a:t> </a:t>
            </a:r>
            <a:r>
              <a:rPr lang="en-US" dirty="0" err="1">
                <a:solidFill>
                  <a:srgbClr val="FF0000"/>
                </a:solidFill>
              </a:rPr>
              <a:t>të</a:t>
            </a:r>
            <a:r>
              <a:rPr lang="en-US" dirty="0">
                <a:solidFill>
                  <a:srgbClr val="FF0000"/>
                </a:solidFill>
              </a:rPr>
              <a:t> </a:t>
            </a:r>
            <a:r>
              <a:rPr lang="en-US" dirty="0" err="1">
                <a:solidFill>
                  <a:srgbClr val="FF0000"/>
                </a:solidFill>
              </a:rPr>
              <a:t>gjithë</a:t>
            </a:r>
            <a:r>
              <a:rPr lang="en-US" dirty="0">
                <a:solidFill>
                  <a:srgbClr val="FF0000"/>
                </a:solidFill>
              </a:rPr>
              <a:t> </a:t>
            </a:r>
            <a:r>
              <a:rPr lang="en-US" dirty="0" err="1">
                <a:solidFill>
                  <a:srgbClr val="FF0000"/>
                </a:solidFill>
              </a:rPr>
              <a:t>mësuesve</a:t>
            </a:r>
            <a:r>
              <a:rPr lang="en-US" dirty="0">
                <a:solidFill>
                  <a:srgbClr val="FF0000"/>
                </a:solidFill>
              </a:rPr>
              <a:t> </a:t>
            </a:r>
            <a:r>
              <a:rPr lang="en-US" dirty="0" err="1">
                <a:solidFill>
                  <a:srgbClr val="FF0000"/>
                </a:solidFill>
              </a:rPr>
              <a:t>të</a:t>
            </a:r>
            <a:r>
              <a:rPr lang="en-US" dirty="0">
                <a:solidFill>
                  <a:srgbClr val="FF0000"/>
                </a:solidFill>
              </a:rPr>
              <a:t> </a:t>
            </a:r>
            <a:r>
              <a:rPr lang="en-US" dirty="0" err="1">
                <a:solidFill>
                  <a:srgbClr val="FF0000"/>
                </a:solidFill>
              </a:rPr>
              <a:t>shkëmbejnë</a:t>
            </a:r>
            <a:r>
              <a:rPr lang="en-US" dirty="0">
                <a:solidFill>
                  <a:srgbClr val="FF0000"/>
                </a:solidFill>
              </a:rPr>
              <a:t> </a:t>
            </a:r>
            <a:r>
              <a:rPr lang="en-US" dirty="0" err="1">
                <a:solidFill>
                  <a:srgbClr val="FF0000"/>
                </a:solidFill>
              </a:rPr>
              <a:t>përvoja</a:t>
            </a:r>
            <a:r>
              <a:rPr lang="en-US" dirty="0">
                <a:solidFill>
                  <a:srgbClr val="FF0000"/>
                </a:solidFill>
              </a:rPr>
              <a:t> </a:t>
            </a:r>
            <a:r>
              <a:rPr lang="en-US" dirty="0" err="1">
                <a:solidFill>
                  <a:srgbClr val="FF0000"/>
                </a:solidFill>
              </a:rPr>
              <a:t>pozitive</a:t>
            </a:r>
            <a:r>
              <a:rPr lang="en-US" dirty="0">
                <a:solidFill>
                  <a:srgbClr val="FF0000"/>
                </a:solidFill>
              </a:rPr>
              <a:t>, </a:t>
            </a:r>
            <a:r>
              <a:rPr lang="en-US" dirty="0" err="1">
                <a:solidFill>
                  <a:srgbClr val="FF0000"/>
                </a:solidFill>
              </a:rPr>
              <a:t>të</a:t>
            </a:r>
            <a:r>
              <a:rPr lang="en-US" dirty="0">
                <a:solidFill>
                  <a:srgbClr val="FF0000"/>
                </a:solidFill>
              </a:rPr>
              <a:t> </a:t>
            </a:r>
            <a:r>
              <a:rPr lang="en-US" dirty="0" err="1">
                <a:solidFill>
                  <a:srgbClr val="FF0000"/>
                </a:solidFill>
              </a:rPr>
              <a:t>identifikojnë</a:t>
            </a:r>
            <a:r>
              <a:rPr lang="en-US" dirty="0">
                <a:solidFill>
                  <a:srgbClr val="FF0000"/>
                </a:solidFill>
              </a:rPr>
              <a:t> </a:t>
            </a:r>
            <a:r>
              <a:rPr lang="en-US" dirty="0" err="1">
                <a:solidFill>
                  <a:srgbClr val="FF0000"/>
                </a:solidFill>
              </a:rPr>
              <a:t>anët</a:t>
            </a:r>
            <a:r>
              <a:rPr lang="en-US" dirty="0">
                <a:solidFill>
                  <a:srgbClr val="FF0000"/>
                </a:solidFill>
              </a:rPr>
              <a:t> </a:t>
            </a:r>
            <a:r>
              <a:rPr lang="en-US" dirty="0" err="1">
                <a:solidFill>
                  <a:srgbClr val="FF0000"/>
                </a:solidFill>
              </a:rPr>
              <a:t>pozitive</a:t>
            </a:r>
            <a:r>
              <a:rPr lang="en-US" dirty="0">
                <a:solidFill>
                  <a:srgbClr val="FF0000"/>
                </a:solidFill>
              </a:rPr>
              <a:t> </a:t>
            </a:r>
            <a:r>
              <a:rPr lang="en-US" dirty="0" err="1">
                <a:solidFill>
                  <a:srgbClr val="FF0000"/>
                </a:solidFill>
              </a:rPr>
              <a:t>në</a:t>
            </a:r>
            <a:r>
              <a:rPr lang="en-US" dirty="0">
                <a:solidFill>
                  <a:srgbClr val="FF0000"/>
                </a:solidFill>
              </a:rPr>
              <a:t> </a:t>
            </a:r>
            <a:r>
              <a:rPr lang="en-US" dirty="0" err="1">
                <a:solidFill>
                  <a:srgbClr val="FF0000"/>
                </a:solidFill>
              </a:rPr>
              <a:t>zhvillimin</a:t>
            </a:r>
            <a:r>
              <a:rPr lang="en-US" dirty="0">
                <a:solidFill>
                  <a:srgbClr val="FF0000"/>
                </a:solidFill>
              </a:rPr>
              <a:t> e </a:t>
            </a:r>
            <a:r>
              <a:rPr lang="en-US" dirty="0" err="1">
                <a:solidFill>
                  <a:srgbClr val="FF0000"/>
                </a:solidFill>
              </a:rPr>
              <a:t>orës</a:t>
            </a:r>
            <a:r>
              <a:rPr lang="en-US" dirty="0">
                <a:solidFill>
                  <a:srgbClr val="FF0000"/>
                </a:solidFill>
              </a:rPr>
              <a:t> </a:t>
            </a:r>
            <a:r>
              <a:rPr lang="en-US" dirty="0" err="1">
                <a:solidFill>
                  <a:srgbClr val="FF0000"/>
                </a:solidFill>
              </a:rPr>
              <a:t>së</a:t>
            </a:r>
            <a:r>
              <a:rPr lang="en-US" dirty="0">
                <a:solidFill>
                  <a:srgbClr val="FF0000"/>
                </a:solidFill>
              </a:rPr>
              <a:t> </a:t>
            </a:r>
            <a:r>
              <a:rPr lang="en-US" dirty="0" err="1">
                <a:solidFill>
                  <a:srgbClr val="FF0000"/>
                </a:solidFill>
              </a:rPr>
              <a:t>mësimit</a:t>
            </a:r>
            <a:r>
              <a:rPr lang="en-US" dirty="0">
                <a:solidFill>
                  <a:srgbClr val="FF0000"/>
                </a:solidFill>
              </a:rPr>
              <a:t> </a:t>
            </a:r>
            <a:r>
              <a:rPr lang="en-US" dirty="0" err="1">
                <a:solidFill>
                  <a:srgbClr val="FF0000"/>
                </a:solidFill>
              </a:rPr>
              <a:t>dhe</a:t>
            </a:r>
            <a:r>
              <a:rPr lang="en-US" dirty="0">
                <a:solidFill>
                  <a:srgbClr val="FF0000"/>
                </a:solidFill>
              </a:rPr>
              <a:t> </a:t>
            </a:r>
            <a:r>
              <a:rPr lang="en-US" dirty="0" err="1">
                <a:solidFill>
                  <a:srgbClr val="FF0000"/>
                </a:solidFill>
              </a:rPr>
              <a:t>të</a:t>
            </a:r>
            <a:r>
              <a:rPr lang="en-US" dirty="0">
                <a:solidFill>
                  <a:srgbClr val="FF0000"/>
                </a:solidFill>
              </a:rPr>
              <a:t> </a:t>
            </a:r>
            <a:r>
              <a:rPr lang="en-US" dirty="0" err="1">
                <a:solidFill>
                  <a:srgbClr val="FF0000"/>
                </a:solidFill>
              </a:rPr>
              <a:t>përmirësojnë</a:t>
            </a:r>
            <a:r>
              <a:rPr lang="en-US" dirty="0">
                <a:solidFill>
                  <a:srgbClr val="FF0000"/>
                </a:solidFill>
              </a:rPr>
              <a:t> </a:t>
            </a:r>
            <a:r>
              <a:rPr lang="en-US" dirty="0" err="1">
                <a:solidFill>
                  <a:srgbClr val="FF0000"/>
                </a:solidFill>
              </a:rPr>
              <a:t>mësimdhënien</a:t>
            </a:r>
            <a:r>
              <a:rPr lang="en-US" dirty="0">
                <a:solidFill>
                  <a:srgbClr val="FF0000"/>
                </a:solidFill>
              </a:rPr>
              <a:t> </a:t>
            </a:r>
            <a:r>
              <a:rPr lang="en-US" dirty="0" err="1">
                <a:solidFill>
                  <a:srgbClr val="FF0000"/>
                </a:solidFill>
              </a:rPr>
              <a:t>në</a:t>
            </a:r>
            <a:r>
              <a:rPr lang="en-US" dirty="0">
                <a:solidFill>
                  <a:srgbClr val="FF0000"/>
                </a:solidFill>
              </a:rPr>
              <a:t> </a:t>
            </a:r>
            <a:r>
              <a:rPr lang="en-US" dirty="0" err="1">
                <a:solidFill>
                  <a:srgbClr val="FF0000"/>
                </a:solidFill>
              </a:rPr>
              <a:t>të</a:t>
            </a:r>
            <a:r>
              <a:rPr lang="en-US" dirty="0">
                <a:solidFill>
                  <a:srgbClr val="FF0000"/>
                </a:solidFill>
              </a:rPr>
              <a:t> </a:t>
            </a:r>
            <a:r>
              <a:rPr lang="en-US" dirty="0" err="1">
                <a:solidFill>
                  <a:srgbClr val="FF0000"/>
                </a:solidFill>
              </a:rPr>
              <a:t>ardhmen</a:t>
            </a:r>
            <a:r>
              <a:rPr lang="en-US" dirty="0">
                <a:solidFill>
                  <a:srgbClr val="FF0000"/>
                </a:solidFill>
              </a:rPr>
              <a:t>.</a:t>
            </a:r>
          </a:p>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Bazuar</a:t>
            </a:r>
            <a:r>
              <a:rPr lang="en-US" dirty="0"/>
              <a:t> </a:t>
            </a:r>
            <a:r>
              <a:rPr lang="en-US" dirty="0" err="1"/>
              <a:t>tek</a:t>
            </a:r>
            <a:r>
              <a:rPr lang="en-US" dirty="0"/>
              <a:t> </a:t>
            </a:r>
            <a:r>
              <a:rPr lang="en-US" dirty="0" err="1"/>
              <a:t>udhëzimi</a:t>
            </a:r>
            <a:r>
              <a:rPr lang="en-US" dirty="0"/>
              <a:t> Nr 17,Kriteret </a:t>
            </a:r>
            <a:r>
              <a:rPr lang="en-US" dirty="0" err="1"/>
              <a:t>dhe</a:t>
            </a:r>
            <a:r>
              <a:rPr lang="en-US" dirty="0"/>
              <a:t> </a:t>
            </a:r>
            <a:r>
              <a:rPr lang="en-US" dirty="0" err="1"/>
              <a:t>procedurat</a:t>
            </a:r>
            <a:r>
              <a:rPr lang="en-US" dirty="0"/>
              <a:t> e </a:t>
            </a:r>
            <a:r>
              <a:rPr lang="en-US" dirty="0" err="1"/>
              <a:t>kualifikimit</a:t>
            </a:r>
            <a:r>
              <a:rPr lang="en-US" dirty="0"/>
              <a:t> </a:t>
            </a:r>
            <a:r>
              <a:rPr lang="en-US" dirty="0" err="1"/>
              <a:t>të</a:t>
            </a:r>
            <a:r>
              <a:rPr lang="en-US" dirty="0"/>
              <a:t> </a:t>
            </a:r>
            <a:r>
              <a:rPr lang="en-US" dirty="0" err="1"/>
              <a:t>punonjësve</a:t>
            </a:r>
            <a:r>
              <a:rPr lang="en-US" dirty="0"/>
              <a:t> </a:t>
            </a:r>
            <a:r>
              <a:rPr lang="en-US" dirty="0" err="1"/>
              <a:t>arsimorë</a:t>
            </a:r>
            <a:endParaRPr lang="en-US" dirty="0"/>
          </a:p>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Kandidati</a:t>
            </a:r>
            <a:r>
              <a:rPr lang="en-US" sz="1200" dirty="0"/>
              <a:t> </a:t>
            </a:r>
            <a:r>
              <a:rPr lang="en-US" sz="1200" dirty="0" err="1"/>
              <a:t>vlerësohet</a:t>
            </a:r>
            <a:r>
              <a:rPr lang="en-US" sz="1200" dirty="0"/>
              <a:t> me </a:t>
            </a:r>
            <a:r>
              <a:rPr lang="en-US" sz="1200" dirty="0" err="1"/>
              <a:t>pesë</a:t>
            </a:r>
            <a:r>
              <a:rPr lang="en-US" sz="1200" dirty="0"/>
              <a:t> </a:t>
            </a:r>
            <a:r>
              <a:rPr lang="en-US" sz="1200" dirty="0" err="1"/>
              <a:t>shkallë</a:t>
            </a:r>
            <a:r>
              <a:rPr lang="en-US" sz="1200" dirty="0"/>
              <a:t>: A, B, C, D, E, </a:t>
            </a:r>
            <a:r>
              <a:rPr lang="en-US" sz="1200" dirty="0" err="1"/>
              <a:t>që</a:t>
            </a:r>
            <a:r>
              <a:rPr lang="en-US" sz="1200" dirty="0"/>
              <a:t> u </a:t>
            </a:r>
            <a:r>
              <a:rPr lang="en-US" sz="1200" dirty="0" err="1"/>
              <a:t>korrespondojnë</a:t>
            </a:r>
            <a:r>
              <a:rPr lang="en-US" sz="1200" dirty="0"/>
              <a:t> </a:t>
            </a:r>
            <a:r>
              <a:rPr lang="en-US" sz="1200" dirty="0" err="1"/>
              <a:t>përkatësisht</a:t>
            </a:r>
            <a:r>
              <a:rPr lang="en-US" sz="1200" dirty="0"/>
              <a:t> </a:t>
            </a:r>
            <a:r>
              <a:rPr lang="en-US" sz="1200" dirty="0" err="1"/>
              <a:t>vlerësimeve</a:t>
            </a:r>
            <a:r>
              <a:rPr lang="en-US" sz="1200" dirty="0"/>
              <a:t> me </a:t>
            </a:r>
            <a:r>
              <a:rPr lang="en-US" sz="1200" dirty="0" err="1"/>
              <a:t>fjalët</a:t>
            </a:r>
            <a:r>
              <a:rPr lang="en-US" sz="1200" dirty="0"/>
              <a:t> "</a:t>
            </a:r>
            <a:r>
              <a:rPr lang="en-US" sz="1200" dirty="0" err="1"/>
              <a:t>Shkëlqyeshëm</a:t>
            </a:r>
            <a:r>
              <a:rPr lang="en-US" sz="1200" dirty="0"/>
              <a:t>”; "</a:t>
            </a:r>
            <a:r>
              <a:rPr lang="en-US" sz="1200" dirty="0" err="1"/>
              <a:t>Shumë</a:t>
            </a:r>
            <a:r>
              <a:rPr lang="en-US" sz="1200" dirty="0"/>
              <a:t> </a:t>
            </a:r>
            <a:r>
              <a:rPr lang="en-US" sz="1200" dirty="0" err="1"/>
              <a:t>mirë</a:t>
            </a:r>
            <a:r>
              <a:rPr lang="en-US" sz="1200" dirty="0"/>
              <a:t>”, ‘’</a:t>
            </a:r>
            <a:r>
              <a:rPr lang="en-US" sz="1200" dirty="0" err="1"/>
              <a:t>Mirë</a:t>
            </a:r>
            <a:r>
              <a:rPr lang="en-US" sz="1200" dirty="0"/>
              <a:t>”, "</a:t>
            </a:r>
            <a:r>
              <a:rPr lang="en-US" sz="1200" dirty="0" err="1"/>
              <a:t>Mjaftueshëm</a:t>
            </a:r>
            <a:r>
              <a:rPr lang="en-US" sz="1200" dirty="0"/>
              <a:t>” </a:t>
            </a:r>
            <a:r>
              <a:rPr lang="en-US" sz="1200" dirty="0" err="1"/>
              <a:t>dhe</a:t>
            </a:r>
            <a:r>
              <a:rPr lang="en-US" sz="1200" dirty="0"/>
              <a:t> "</a:t>
            </a:r>
            <a:r>
              <a:rPr lang="en-US" sz="1200" dirty="0" err="1"/>
              <a:t>Dobët</a:t>
            </a:r>
            <a:r>
              <a:rPr lang="en-US" sz="1200" dirty="0"/>
              <a:t>”.</a:t>
            </a:r>
            <a:endParaRPr lang="en-US" sz="1200"/>
          </a:p>
          <a:p>
            <a:endParaRPr lang="en-US"/>
          </a:p>
        </p:txBody>
      </p:sp>
      <p:sp>
        <p:nvSpPr>
          <p:cNvPr id="4" name="Slide Number Placeholder 3"/>
          <p:cNvSpPr>
            <a:spLocks noGrp="1"/>
          </p:cNvSpPr>
          <p:nvPr>
            <p:ph type="sldNum" sz="quarter" idx="10"/>
          </p:nvPr>
        </p:nvSpPr>
        <p:spPr/>
        <p:txBody>
          <a:bodyPr/>
          <a:lstStyle/>
          <a:p>
            <a:fld id="{A315490B-BB2E-45EA-8B77-04B9D25F56A8}"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15490B-BB2E-45EA-8B77-04B9D25F56A8}" type="slidenum">
              <a:rPr lang="en-US" smtClean="0"/>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err="1"/>
              <a:t>Mësuesi</a:t>
            </a:r>
            <a:r>
              <a:rPr lang="en-US" dirty="0"/>
              <a:t>:</a:t>
            </a:r>
          </a:p>
        </p:txBody>
      </p:sp>
      <p:sp>
        <p:nvSpPr>
          <p:cNvPr id="4" name="Slide Number Placeholder 3"/>
          <p:cNvSpPr>
            <a:spLocks noGrp="1"/>
          </p:cNvSpPr>
          <p:nvPr>
            <p:ph type="sldNum" sz="quarter" idx="10"/>
          </p:nvPr>
        </p:nvSpPr>
        <p:spPr/>
        <p:txBody>
          <a:bodyPr/>
          <a:lstStyle/>
          <a:p>
            <a:fld id="{A315490B-BB2E-45EA-8B77-04B9D25F56A8}"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A727097-FB27-4081-BB39-BFBF41596182}" type="datetimeFigureOut">
              <a:rPr lang="en-US" smtClean="0"/>
              <a:pPr/>
              <a:t>2/2/2025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B5F2B3D-8019-4B9C-9550-86224393FCC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A727097-FB27-4081-BB39-BFBF41596182}"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F2B3D-8019-4B9C-9550-86224393FC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A727097-FB27-4081-BB39-BFBF41596182}"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F2B3D-8019-4B9C-9550-86224393FC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A727097-FB27-4081-BB39-BFBF41596182}"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F2B3D-8019-4B9C-9550-86224393FCCD}"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A727097-FB27-4081-BB39-BFBF41596182}"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F2B3D-8019-4B9C-9550-86224393FCCD}"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A727097-FB27-4081-BB39-BFBF41596182}"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F2B3D-8019-4B9C-9550-86224393FCCD}"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A727097-FB27-4081-BB39-BFBF41596182}"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F2B3D-8019-4B9C-9550-86224393FCC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A727097-FB27-4081-BB39-BFBF41596182}"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F2B3D-8019-4B9C-9550-86224393FCCD}"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27097-FB27-4081-BB39-BFBF41596182}"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F2B3D-8019-4B9C-9550-86224393FC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FA727097-FB27-4081-BB39-BFBF41596182}"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F2B3D-8019-4B9C-9550-86224393FCC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A727097-FB27-4081-BB39-BFBF41596182}" type="datetimeFigureOut">
              <a:rPr lang="en-US" smtClean="0"/>
              <a:pPr/>
              <a:t>2/2/2025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B5F2B3D-8019-4B9C-9550-86224393FCCD}"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A727097-FB27-4081-BB39-BFBF41596182}" type="datetimeFigureOut">
              <a:rPr lang="en-US" smtClean="0"/>
              <a:pPr/>
              <a:t>2/2/2025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B5F2B3D-8019-4B9C-9550-86224393FCC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3400"/>
            <a:ext cx="7772400" cy="3124200"/>
          </a:xfrm>
        </p:spPr>
        <p:style>
          <a:lnRef idx="2">
            <a:schemeClr val="accent3"/>
          </a:lnRef>
          <a:fillRef idx="1">
            <a:schemeClr val="lt1"/>
          </a:fillRef>
          <a:effectRef idx="0">
            <a:schemeClr val="accent3"/>
          </a:effectRef>
          <a:fontRef idx="minor">
            <a:schemeClr val="dk1"/>
          </a:fontRef>
        </p:style>
        <p:txBody>
          <a:bodyPr>
            <a:normAutofit fontScale="90000"/>
          </a:bodyPr>
          <a:lstStyle/>
          <a:p>
            <a:pPr algn="l"/>
            <a:r>
              <a:rPr lang="en-US" sz="3200" dirty="0">
                <a:solidFill>
                  <a:srgbClr val="00B0F0"/>
                </a:solidFill>
              </a:rPr>
              <a:t/>
            </a:r>
            <a:br>
              <a:rPr lang="en-US" sz="3200" dirty="0">
                <a:solidFill>
                  <a:srgbClr val="00B0F0"/>
                </a:solidFill>
              </a:rPr>
            </a:br>
            <a:r>
              <a:rPr lang="en-US" sz="3200" dirty="0">
                <a:solidFill>
                  <a:srgbClr val="00B0F0"/>
                </a:solidFill>
              </a:rPr>
              <a:t/>
            </a:r>
            <a:br>
              <a:rPr lang="en-US" sz="3200" dirty="0">
                <a:solidFill>
                  <a:srgbClr val="00B0F0"/>
                </a:solidFill>
              </a:rPr>
            </a:br>
            <a:r>
              <a:rPr lang="en-US" sz="3200" dirty="0">
                <a:solidFill>
                  <a:srgbClr val="00B0F0"/>
                </a:solidFill>
              </a:rPr>
              <a:t/>
            </a:r>
            <a:br>
              <a:rPr lang="en-US" sz="3200" dirty="0">
                <a:solidFill>
                  <a:srgbClr val="00B0F0"/>
                </a:solidFill>
              </a:rPr>
            </a:br>
            <a:r>
              <a:rPr lang="en-US" sz="3200" dirty="0">
                <a:solidFill>
                  <a:srgbClr val="00B0F0"/>
                </a:solidFill>
              </a:rPr>
              <a:t/>
            </a:r>
            <a:br>
              <a:rPr lang="en-US" sz="3200" dirty="0">
                <a:solidFill>
                  <a:srgbClr val="00B0F0"/>
                </a:solidFill>
              </a:rPr>
            </a:br>
            <a:r>
              <a:rPr lang="en-US" sz="3200" dirty="0">
                <a:solidFill>
                  <a:srgbClr val="00B0F0"/>
                </a:solidFill>
              </a:rPr>
              <a:t/>
            </a:r>
            <a:br>
              <a:rPr lang="en-US" sz="3200" dirty="0">
                <a:solidFill>
                  <a:srgbClr val="00B0F0"/>
                </a:solidFill>
              </a:rPr>
            </a:br>
            <a:r>
              <a:rPr lang="en-US" sz="3200" dirty="0" err="1">
                <a:solidFill>
                  <a:schemeClr val="tx1"/>
                </a:solidFill>
                <a:effectLst/>
                <a:latin typeface="Times New Roman" pitchFamily="18" charset="0"/>
                <a:cs typeface="Times New Roman" pitchFamily="18" charset="0"/>
              </a:rPr>
              <a:t>Risitë</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në</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zhvillimin</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profesional</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dhe</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kualifikimin</a:t>
            </a:r>
            <a:r>
              <a:rPr lang="en-US" sz="3200" dirty="0">
                <a:solidFill>
                  <a:schemeClr val="tx1"/>
                </a:solidFill>
                <a:effectLst/>
                <a:latin typeface="Times New Roman" pitchFamily="18" charset="0"/>
                <a:cs typeface="Times New Roman" pitchFamily="18" charset="0"/>
              </a:rPr>
              <a:t> e </a:t>
            </a:r>
            <a:r>
              <a:rPr lang="en-US" sz="3200" dirty="0" err="1">
                <a:solidFill>
                  <a:schemeClr val="tx1"/>
                </a:solidFill>
                <a:effectLst/>
                <a:latin typeface="Times New Roman" pitchFamily="18" charset="0"/>
                <a:cs typeface="Times New Roman" pitchFamily="18" charset="0"/>
              </a:rPr>
              <a:t>punonjësve</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arsimorë</a:t>
            </a:r>
            <a:r>
              <a:rPr lang="en-US" sz="3200" dirty="0">
                <a:solidFill>
                  <a:schemeClr val="tx1"/>
                </a:solidFill>
                <a:effectLst/>
                <a:latin typeface="Times New Roman" pitchFamily="18" charset="0"/>
                <a:cs typeface="Times New Roman" pitchFamily="18" charset="0"/>
              </a:rPr>
              <a:t>  2024 - 2025</a:t>
            </a:r>
            <a:br>
              <a:rPr lang="en-US" sz="3200" dirty="0">
                <a:solidFill>
                  <a:schemeClr val="tx1"/>
                </a:solidFill>
                <a:effectLst/>
                <a:latin typeface="Times New Roman" pitchFamily="18" charset="0"/>
                <a:cs typeface="Times New Roman" pitchFamily="18" charset="0"/>
              </a:rPr>
            </a:br>
            <a:r>
              <a:rPr lang="en-US" sz="3200" dirty="0">
                <a:solidFill>
                  <a:schemeClr val="tx1"/>
                </a:solidFill>
                <a:effectLst/>
                <a:latin typeface="Times New Roman" pitchFamily="18" charset="0"/>
                <a:cs typeface="Times New Roman" pitchFamily="18" charset="0"/>
              </a:rPr>
              <a:t/>
            </a:r>
            <a:br>
              <a:rPr lang="en-US" sz="3200" dirty="0">
                <a:solidFill>
                  <a:schemeClr val="tx1"/>
                </a:solidFill>
                <a:effectLst/>
                <a:latin typeface="Times New Roman" pitchFamily="18" charset="0"/>
                <a:cs typeface="Times New Roman" pitchFamily="18" charset="0"/>
              </a:rPr>
            </a:br>
            <a:r>
              <a:rPr lang="en-US" sz="3200" dirty="0">
                <a:solidFill>
                  <a:srgbClr val="00B0F0"/>
                </a:solidFill>
              </a:rPr>
              <a:t> VLERËSIMI I ORËS SË HAPUR</a:t>
            </a:r>
            <a:br>
              <a:rPr lang="en-US" sz="3200" dirty="0">
                <a:solidFill>
                  <a:srgbClr val="00B0F0"/>
                </a:solidFill>
              </a:rPr>
            </a:br>
            <a:r>
              <a:rPr lang="en-US" sz="3200" dirty="0">
                <a:solidFill>
                  <a:srgbClr val="00B0F0"/>
                </a:solidFill>
              </a:rPr>
              <a:t>(KRITERET)</a:t>
            </a:r>
            <a:br>
              <a:rPr lang="en-US" sz="3200" dirty="0">
                <a:solidFill>
                  <a:srgbClr val="00B0F0"/>
                </a:solidFill>
              </a:rPr>
            </a:br>
            <a:r>
              <a:rPr lang="en-US" sz="3200" dirty="0">
                <a:solidFill>
                  <a:schemeClr val="accent2">
                    <a:lumMod val="75000"/>
                  </a:schemeClr>
                </a:solidFill>
              </a:rPr>
              <a:t>VLERËSIMI I PROJEKTIT KURRIKULAR </a:t>
            </a:r>
            <a:br>
              <a:rPr lang="en-US" sz="3200" dirty="0">
                <a:solidFill>
                  <a:schemeClr val="accent2">
                    <a:lumMod val="75000"/>
                  </a:schemeClr>
                </a:solidFill>
              </a:rPr>
            </a:br>
            <a:r>
              <a:rPr lang="en-US" sz="3200" dirty="0">
                <a:solidFill>
                  <a:schemeClr val="accent2">
                    <a:lumMod val="75000"/>
                  </a:schemeClr>
                </a:solidFill>
              </a:rPr>
              <a:t>(KRITERET) </a:t>
            </a:r>
            <a:endParaRPr lang="en-US" dirty="0">
              <a:solidFill>
                <a:schemeClr val="accent2">
                  <a:lumMod val="75000"/>
                </a:schemeClr>
              </a:solidFill>
            </a:endParaRPr>
          </a:p>
        </p:txBody>
      </p:sp>
      <p:sp>
        <p:nvSpPr>
          <p:cNvPr id="3" name="Subtitle 2"/>
          <p:cNvSpPr>
            <a:spLocks noGrp="1"/>
          </p:cNvSpPr>
          <p:nvPr>
            <p:ph type="subTitle" idx="1"/>
          </p:nvPr>
        </p:nvSpPr>
        <p:spPr>
          <a:xfrm>
            <a:off x="990600" y="4191000"/>
            <a:ext cx="7772400" cy="1676400"/>
          </a:xfrm>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endParaRPr lang="en-US" dirty="0"/>
          </a:p>
          <a:p>
            <a:endParaRPr lang="en-US" sz="3400" dirty="0">
              <a:solidFill>
                <a:schemeClr val="accent3">
                  <a:lumMod val="75000"/>
                </a:schemeClr>
              </a:solidFill>
            </a:endParaRPr>
          </a:p>
          <a:p>
            <a:pPr algn="ctr"/>
            <a:r>
              <a:rPr lang="en-US" sz="5500" dirty="0" err="1">
                <a:solidFill>
                  <a:schemeClr val="accent3">
                    <a:lumMod val="75000"/>
                  </a:schemeClr>
                </a:solidFill>
              </a:rPr>
              <a:t>Përgatiti</a:t>
            </a:r>
            <a:r>
              <a:rPr lang="en-US" sz="5500" dirty="0">
                <a:solidFill>
                  <a:schemeClr val="accent3">
                    <a:lumMod val="75000"/>
                  </a:schemeClr>
                </a:solidFill>
              </a:rPr>
              <a:t> </a:t>
            </a:r>
            <a:r>
              <a:rPr lang="en-US" sz="5500" dirty="0" err="1">
                <a:solidFill>
                  <a:schemeClr val="accent3">
                    <a:lumMod val="75000"/>
                  </a:schemeClr>
                </a:solidFill>
              </a:rPr>
              <a:t>materialin</a:t>
            </a:r>
            <a:r>
              <a:rPr lang="en-US" sz="5500" dirty="0">
                <a:solidFill>
                  <a:schemeClr val="accent3">
                    <a:lumMod val="75000"/>
                  </a:schemeClr>
                </a:solidFill>
              </a:rPr>
              <a:t> </a:t>
            </a:r>
            <a:r>
              <a:rPr lang="en-US" sz="5500" dirty="0"/>
              <a:t>:</a:t>
            </a:r>
          </a:p>
          <a:p>
            <a:pPr algn="ctr"/>
            <a:r>
              <a:rPr lang="en-US" sz="5500" dirty="0" err="1"/>
              <a:t>Koordinatorja</a:t>
            </a:r>
            <a:r>
              <a:rPr lang="en-US" sz="5500" dirty="0"/>
              <a:t> e </a:t>
            </a:r>
            <a:r>
              <a:rPr lang="en-US" sz="5500" dirty="0" err="1"/>
              <a:t>sigurimit</a:t>
            </a:r>
            <a:r>
              <a:rPr lang="en-US" sz="5500" dirty="0"/>
              <a:t> </a:t>
            </a:r>
            <a:r>
              <a:rPr lang="en-US" sz="5500" dirty="0" err="1"/>
              <a:t>të</a:t>
            </a:r>
            <a:r>
              <a:rPr lang="en-US" sz="5500" dirty="0"/>
              <a:t> </a:t>
            </a:r>
            <a:r>
              <a:rPr lang="en-US" sz="5500" dirty="0" err="1"/>
              <a:t>cilësisë</a:t>
            </a:r>
            <a:r>
              <a:rPr lang="en-US" sz="5500" dirty="0"/>
              <a:t> </a:t>
            </a:r>
            <a:r>
              <a:rPr lang="en-US" sz="5500" dirty="0" err="1"/>
              <a:t>në</a:t>
            </a:r>
            <a:r>
              <a:rPr lang="en-US" sz="5500" dirty="0"/>
              <a:t> </a:t>
            </a:r>
            <a:r>
              <a:rPr lang="en-US" sz="5500" dirty="0" err="1"/>
              <a:t>arsim</a:t>
            </a:r>
            <a:endParaRPr lang="en-US" sz="5500" dirty="0"/>
          </a:p>
          <a:p>
            <a:pPr algn="ctr"/>
            <a:r>
              <a:rPr lang="en-US" sz="5500" dirty="0" err="1">
                <a:solidFill>
                  <a:srgbClr val="7030A0"/>
                </a:solidFill>
              </a:rPr>
              <a:t>Raimonda</a:t>
            </a:r>
            <a:r>
              <a:rPr lang="en-US" sz="5500" dirty="0">
                <a:solidFill>
                  <a:srgbClr val="7030A0"/>
                </a:solidFill>
              </a:rPr>
              <a:t>  SINO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59E9984-F478-6312-764F-39CF96FAEDF2}"/>
              </a:ext>
            </a:extLst>
          </p:cNvPr>
          <p:cNvPicPr>
            <a:picLocks noChangeAspect="1"/>
          </p:cNvPicPr>
          <p:nvPr/>
        </p:nvPicPr>
        <p:blipFill>
          <a:blip r:embed="rId2"/>
          <a:stretch>
            <a:fillRect/>
          </a:stretch>
        </p:blipFill>
        <p:spPr>
          <a:xfrm>
            <a:off x="262128" y="228600"/>
            <a:ext cx="8619744" cy="6400800"/>
          </a:xfrm>
          <a:prstGeom prst="rect">
            <a:avLst/>
          </a:prstGeom>
        </p:spPr>
      </p:pic>
    </p:spTree>
    <p:extLst>
      <p:ext uri="{BB962C8B-B14F-4D97-AF65-F5344CB8AC3E}">
        <p14:creationId xmlns="" xmlns:p14="http://schemas.microsoft.com/office/powerpoint/2010/main" val="105907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9B733CF-EADB-D7FC-0AE6-02D3AED1F4C8}"/>
              </a:ext>
            </a:extLst>
          </p:cNvPr>
          <p:cNvPicPr>
            <a:picLocks noChangeAspect="1"/>
          </p:cNvPicPr>
          <p:nvPr/>
        </p:nvPicPr>
        <p:blipFill>
          <a:blip r:embed="rId2"/>
          <a:stretch>
            <a:fillRect/>
          </a:stretch>
        </p:blipFill>
        <p:spPr>
          <a:xfrm>
            <a:off x="685800" y="152400"/>
            <a:ext cx="8458200" cy="6705600"/>
          </a:xfrm>
          <a:prstGeom prst="rect">
            <a:avLst/>
          </a:prstGeom>
        </p:spPr>
      </p:pic>
    </p:spTree>
    <p:extLst>
      <p:ext uri="{BB962C8B-B14F-4D97-AF65-F5344CB8AC3E}">
        <p14:creationId xmlns="" xmlns:p14="http://schemas.microsoft.com/office/powerpoint/2010/main" val="2365024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990600" y="4415895"/>
            <a:ext cx="7772400" cy="2390775"/>
          </a:xfrm>
          <a:prstGeom prst="rect">
            <a:avLst/>
          </a:prstGeom>
          <a:solidFill>
            <a:srgbClr val="92D050"/>
          </a:solidFill>
          <a:ln w="9525">
            <a:noFill/>
            <a:miter lim="800000"/>
            <a:headEnd/>
            <a:tailEnd/>
          </a:ln>
          <a:effectLst/>
        </p:spPr>
      </p:pic>
      <p:pic>
        <p:nvPicPr>
          <p:cNvPr id="5" name="Picture 4" descr="kual6.png"/>
          <p:cNvPicPr>
            <a:picLocks noChangeAspect="1"/>
          </p:cNvPicPr>
          <p:nvPr/>
        </p:nvPicPr>
        <p:blipFill>
          <a:blip r:embed="rId4"/>
          <a:srcRect l="4588" r="1835"/>
          <a:stretch/>
        </p:blipFill>
        <p:spPr>
          <a:xfrm>
            <a:off x="381000" y="228601"/>
            <a:ext cx="8382000" cy="41872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80999" y="509588"/>
            <a:ext cx="7924801" cy="58388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r="3961" b="10275"/>
          <a:stretch/>
        </p:blipFill>
        <p:spPr bwMode="auto">
          <a:xfrm>
            <a:off x="685799" y="152400"/>
            <a:ext cx="8305801" cy="58674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457200"/>
            <a:ext cx="6477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t>VLERËSIMI    NË  TESTIN  E   INFORMATIZUAR</a:t>
            </a:r>
            <a:r>
              <a:rPr lang="en-US" dirty="0"/>
              <a:t> </a:t>
            </a:r>
          </a:p>
        </p:txBody>
      </p:sp>
      <p:sp>
        <p:nvSpPr>
          <p:cNvPr id="1026" name="Rectangle 2"/>
          <p:cNvSpPr>
            <a:spLocks noChangeArrowheads="1"/>
          </p:cNvSpPr>
          <p:nvPr/>
        </p:nvSpPr>
        <p:spPr bwMode="auto">
          <a:xfrm rot="10800000" flipV="1">
            <a:off x="838200" y="1081460"/>
            <a:ext cx="7391400" cy="49859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79525"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tab pos="1279525" algn="l"/>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Një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test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vlerësimit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kualifikimit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përbëhet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nga</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dy</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pjesë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buFontTx/>
              <a:buAutoNum type="arabicPeriod"/>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Pjesa</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parë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përmban</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lang="en-US" sz="1600" dirty="0">
                <a:solidFill>
                  <a:schemeClr val="tx1"/>
                </a:solidFill>
                <a:latin typeface="Times New Roman" pitchFamily="18" charset="0"/>
                <a:ea typeface="Times New Roman" pitchFamily="18" charset="0"/>
                <a:cs typeface="Times New Roman" pitchFamily="18" charset="0"/>
              </a:rPr>
              <a:t>20 </a:t>
            </a:r>
            <a:r>
              <a:rPr lang="en-US" sz="1600" dirty="0" err="1">
                <a:solidFill>
                  <a:schemeClr val="tx1"/>
                </a:solidFill>
                <a:latin typeface="Times New Roman" pitchFamily="18" charset="0"/>
                <a:ea typeface="Times New Roman" pitchFamily="18" charset="0"/>
                <a:cs typeface="Times New Roman" pitchFamily="18" charset="0"/>
              </a:rPr>
              <a:t>pikë</a:t>
            </a:r>
            <a:r>
              <a:rPr lang="en-US" sz="1600" dirty="0">
                <a:solidFill>
                  <a:schemeClr val="tx1"/>
                </a:solidFill>
                <a:latin typeface="Times New Roman" pitchFamily="18" charset="0"/>
                <a:ea typeface="Times New Roman" pitchFamily="18"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zbatimin</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programeve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përkatëse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lëndore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dhe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planifikimin</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lëndës</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mjedisin</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nxënit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metodologjitë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efektive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mësimdhënie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nxënies</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përgjithësi</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dhe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lëndës</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përkatëse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vlerësimin</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dhe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arritjet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nxënësve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aspekte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etikës</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sjelljes</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dhe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komunikimit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mësuesit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institucionin</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arsimor</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parauniversitar</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mjediset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institucionit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aspekte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drejtshkrimit</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gjuhës</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shqipe</a:t>
            </a:r>
            <a:r>
              <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Pjesa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dytë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përfshin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aspekte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zbatimit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përmbajtjes</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shkencore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lëndës</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situata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praktike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nga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jeta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reale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sz="1600" dirty="0">
                <a:solidFill>
                  <a:schemeClr val="tx1"/>
                </a:solidFill>
                <a:latin typeface="Times New Roman" pitchFamily="18" charset="0"/>
                <a:ea typeface="Times New Roman" pitchFamily="18" charset="0"/>
                <a:cs typeface="Times New Roman" pitchFamily="18" charset="0"/>
              </a:rPr>
              <a:t>20 </a:t>
            </a:r>
            <a:r>
              <a:rPr lang="en-US" sz="1600" dirty="0" err="1">
                <a:solidFill>
                  <a:schemeClr val="tx1"/>
                </a:solidFill>
                <a:latin typeface="Times New Roman" pitchFamily="18" charset="0"/>
                <a:ea typeface="Times New Roman" pitchFamily="18" charset="0"/>
                <a:cs typeface="Times New Roman" pitchFamily="18" charset="0"/>
              </a:rPr>
              <a:t>pikë</a:t>
            </a:r>
            <a:r>
              <a:rPr lang="en-US" sz="1600" dirty="0">
                <a:solidFill>
                  <a:schemeClr val="tx1"/>
                </a:solidFill>
                <a:latin typeface="Times New Roman" pitchFamily="18" charset="0"/>
                <a:ea typeface="Times New Roman" pitchFamily="18"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Testimi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informatizuar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zgjat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60 min.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Teza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testimit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informatizuar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përmban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pyetje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me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alternativa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përgjigjet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sakta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cilave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vlerësohen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me 100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pikë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Pikët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kandidati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fiton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nga</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testimi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informatizuar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konvertohen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maksimalisht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40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pikë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duke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shumëzuar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numrin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pikëve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kandidati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ka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marrë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testimin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informatizuar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me 0.4.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279525" algn="l"/>
              </a:tabLst>
            </a:pP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Vlerësimi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testimit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informatizuar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kalohet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me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sukses</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kur</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kandidati</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fiton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paktën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60 %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pikëve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total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të</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testit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279525" algn="l"/>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981200" y="838200"/>
          <a:ext cx="6743323" cy="5791200"/>
        </p:xfrm>
        <a:graphic>
          <a:graphicData uri="http://schemas.openxmlformats.org/drawingml/2006/table">
            <a:tbl>
              <a:tblPr/>
              <a:tblGrid>
                <a:gridCol w="6743323"/>
              </a:tblGrid>
              <a:tr h="338518">
                <a:tc>
                  <a:txBody>
                    <a:bodyPr/>
                    <a:lstStyle/>
                    <a:p>
                      <a:pPr marL="0" marR="0">
                        <a:lnSpc>
                          <a:spcPct val="115000"/>
                        </a:lnSpc>
                        <a:spcBef>
                          <a:spcPts val="0"/>
                        </a:spcBef>
                        <a:spcAft>
                          <a:spcPts val="0"/>
                        </a:spcAft>
                      </a:pPr>
                      <a:r>
                        <a:rPr lang="en-US" sz="1200" dirty="0" err="1">
                          <a:latin typeface="Calibri"/>
                          <a:ea typeface="Calibri"/>
                          <a:cs typeface="Times New Roman"/>
                        </a:rPr>
                        <a:t>Shënohet</a:t>
                      </a:r>
                      <a:r>
                        <a:rPr lang="en-US" sz="1200" dirty="0">
                          <a:latin typeface="Calibri"/>
                          <a:ea typeface="Calibri"/>
                          <a:cs typeface="Times New Roman"/>
                        </a:rPr>
                        <a:t> </a:t>
                      </a:r>
                      <a:r>
                        <a:rPr lang="en-US" sz="1200" dirty="0" err="1">
                          <a:latin typeface="Calibri"/>
                          <a:ea typeface="Calibri"/>
                          <a:cs typeface="Times New Roman"/>
                        </a:rPr>
                        <a:t>emërtimi</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lëndës</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cilën</a:t>
                      </a:r>
                      <a:r>
                        <a:rPr lang="en-US" sz="1200" dirty="0">
                          <a:latin typeface="Calibri"/>
                          <a:ea typeface="Calibri"/>
                          <a:cs typeface="Times New Roman"/>
                        </a:rPr>
                        <a:t> do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zhvillohet</a:t>
                      </a:r>
                      <a:r>
                        <a:rPr lang="en-US" sz="1200" dirty="0">
                          <a:latin typeface="Calibri"/>
                          <a:ea typeface="Calibri"/>
                          <a:cs typeface="Times New Roman"/>
                        </a:rPr>
                        <a:t> </a:t>
                      </a:r>
                      <a:r>
                        <a:rPr lang="en-US" sz="1200" dirty="0" err="1">
                          <a:latin typeface="Calibri"/>
                          <a:ea typeface="Calibri"/>
                          <a:cs typeface="Times New Roman"/>
                        </a:rPr>
                        <a:t>ora</a:t>
                      </a:r>
                      <a:r>
                        <a:rPr lang="en-US" sz="1200" dirty="0">
                          <a:latin typeface="Calibri"/>
                          <a:ea typeface="Calibri"/>
                          <a:cs typeface="Times New Roman"/>
                        </a:rPr>
                        <a:t> e </a:t>
                      </a:r>
                      <a:r>
                        <a:rPr lang="en-US" sz="1200" dirty="0" err="1">
                          <a:latin typeface="Calibri"/>
                          <a:ea typeface="Calibri"/>
                          <a:cs typeface="Times New Roman"/>
                        </a:rPr>
                        <a:t>hapur</a:t>
                      </a:r>
                      <a:r>
                        <a:rPr lang="en-US" sz="1200" dirty="0">
                          <a:latin typeface="Calibri"/>
                          <a:ea typeface="Calibri"/>
                          <a:cs typeface="Times New Roman"/>
                        </a:rPr>
                        <a:t> </a:t>
                      </a:r>
                      <a:r>
                        <a:rPr lang="en-US" sz="1200" dirty="0" err="1">
                          <a:latin typeface="Calibri"/>
                          <a:ea typeface="Calibri"/>
                          <a:cs typeface="Times New Roman"/>
                        </a:rPr>
                        <a:t>mësimore</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19776">
                <a:tc>
                  <a:txBody>
                    <a:bodyPr/>
                    <a:lstStyle/>
                    <a:p>
                      <a:pPr marL="0" marR="0">
                        <a:lnSpc>
                          <a:spcPct val="115000"/>
                        </a:lnSpc>
                        <a:spcBef>
                          <a:spcPts val="0"/>
                        </a:spcBef>
                        <a:spcAft>
                          <a:spcPts val="0"/>
                        </a:spcAft>
                      </a:pPr>
                      <a:r>
                        <a:rPr lang="en-US" sz="1200" dirty="0" err="1">
                          <a:latin typeface="Calibri"/>
                          <a:ea typeface="Calibri"/>
                          <a:cs typeface="Times New Roman"/>
                        </a:rPr>
                        <a:t>Shënohet</a:t>
                      </a:r>
                      <a:r>
                        <a:rPr lang="en-US" sz="1200" dirty="0">
                          <a:latin typeface="Calibri"/>
                          <a:ea typeface="Calibri"/>
                          <a:cs typeface="Times New Roman"/>
                        </a:rPr>
                        <a:t> </a:t>
                      </a:r>
                      <a:r>
                        <a:rPr lang="en-US" sz="1200" dirty="0" err="1">
                          <a:latin typeface="Calibri"/>
                          <a:ea typeface="Calibri"/>
                          <a:cs typeface="Times New Roman"/>
                        </a:rPr>
                        <a:t>tema</a:t>
                      </a:r>
                      <a:r>
                        <a:rPr lang="en-US" sz="1200" dirty="0">
                          <a:latin typeface="Calibri"/>
                          <a:ea typeface="Calibri"/>
                          <a:cs typeface="Times New Roman"/>
                        </a:rPr>
                        <a:t> e </a:t>
                      </a:r>
                      <a:r>
                        <a:rPr lang="en-US" sz="1200" dirty="0" err="1">
                          <a:latin typeface="Calibri"/>
                          <a:ea typeface="Calibri"/>
                          <a:cs typeface="Times New Roman"/>
                        </a:rPr>
                        <a:t>mësimit</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atë</a:t>
                      </a:r>
                      <a:r>
                        <a:rPr lang="en-US" sz="1200" dirty="0">
                          <a:latin typeface="Calibri"/>
                          <a:ea typeface="Calibri"/>
                          <a:cs typeface="Times New Roman"/>
                        </a:rPr>
                        <a:t> </a:t>
                      </a:r>
                      <a:r>
                        <a:rPr lang="en-US" sz="1200" dirty="0" err="1">
                          <a:latin typeface="Calibri"/>
                          <a:ea typeface="Calibri"/>
                          <a:cs typeface="Times New Roman"/>
                        </a:rPr>
                        <a:t>orë</a:t>
                      </a:r>
                      <a:r>
                        <a:rPr lang="en-US" sz="1200" dirty="0">
                          <a:latin typeface="Calibri"/>
                          <a:ea typeface="Calibri"/>
                          <a:cs typeface="Times New Roman"/>
                        </a:rPr>
                        <a:t> </a:t>
                      </a:r>
                      <a:r>
                        <a:rPr lang="en-US" sz="1200" dirty="0" err="1">
                          <a:latin typeface="Calibri"/>
                          <a:ea typeface="Calibri"/>
                          <a:cs typeface="Times New Roman"/>
                        </a:rPr>
                        <a:t>mësimore</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574335">
                <a:tc>
                  <a:txBody>
                    <a:bodyPr/>
                    <a:lstStyle/>
                    <a:p>
                      <a:pPr marL="0" marR="0">
                        <a:lnSpc>
                          <a:spcPct val="115000"/>
                        </a:lnSpc>
                        <a:spcBef>
                          <a:spcPts val="0"/>
                        </a:spcBef>
                        <a:spcAft>
                          <a:spcPts val="0"/>
                        </a:spcAft>
                      </a:pPr>
                      <a:r>
                        <a:rPr lang="en-US" sz="1200" dirty="0" err="1">
                          <a:latin typeface="Calibri"/>
                          <a:ea typeface="Calibri"/>
                          <a:cs typeface="Times New Roman"/>
                        </a:rPr>
                        <a:t>Shkruhen</a:t>
                      </a:r>
                      <a:r>
                        <a:rPr lang="en-US" sz="1200" dirty="0">
                          <a:latin typeface="Calibri"/>
                          <a:ea typeface="Calibri"/>
                          <a:cs typeface="Times New Roman"/>
                        </a:rPr>
                        <a:t> </a:t>
                      </a:r>
                      <a:r>
                        <a:rPr lang="en-US" sz="1200" dirty="0" err="1">
                          <a:latin typeface="Calibri"/>
                          <a:ea typeface="Calibri"/>
                          <a:cs typeface="Times New Roman"/>
                        </a:rPr>
                        <a:t>rezultatet</a:t>
                      </a:r>
                      <a:r>
                        <a:rPr lang="en-US" sz="1200" dirty="0">
                          <a:latin typeface="Calibri"/>
                          <a:ea typeface="Calibri"/>
                          <a:cs typeface="Times New Roman"/>
                        </a:rPr>
                        <a:t> e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nxënit</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këtë</a:t>
                      </a:r>
                      <a:r>
                        <a:rPr lang="en-US" sz="1200" dirty="0">
                          <a:latin typeface="Calibri"/>
                          <a:ea typeface="Calibri"/>
                          <a:cs typeface="Times New Roman"/>
                        </a:rPr>
                        <a:t> </a:t>
                      </a:r>
                      <a:r>
                        <a:rPr lang="en-US" sz="1200" dirty="0" err="1">
                          <a:latin typeface="Calibri"/>
                          <a:ea typeface="Calibri"/>
                          <a:cs typeface="Times New Roman"/>
                        </a:rPr>
                        <a:t>temë</a:t>
                      </a:r>
                      <a:r>
                        <a:rPr lang="en-US" sz="1200" dirty="0">
                          <a:latin typeface="Calibri"/>
                          <a:ea typeface="Calibri"/>
                          <a:cs typeface="Times New Roman"/>
                        </a:rPr>
                        <a:t> </a:t>
                      </a:r>
                      <a:r>
                        <a:rPr lang="en-US" sz="1200" dirty="0" err="1">
                          <a:latin typeface="Calibri"/>
                          <a:ea typeface="Calibri"/>
                          <a:cs typeface="Times New Roman"/>
                        </a:rPr>
                        <a:t>mësimore</a:t>
                      </a:r>
                      <a:r>
                        <a:rPr lang="en-US" sz="1200" dirty="0">
                          <a:latin typeface="Calibri"/>
                          <a:ea typeface="Calibri"/>
                          <a:cs typeface="Times New Roman"/>
                        </a:rPr>
                        <a:t>. </a:t>
                      </a:r>
                      <a:r>
                        <a:rPr lang="en-US" sz="1200" dirty="0" err="1">
                          <a:latin typeface="Calibri"/>
                          <a:ea typeface="Calibri"/>
                          <a:cs typeface="Times New Roman"/>
                        </a:rPr>
                        <a:t>Rezultatet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jenë</a:t>
                      </a:r>
                      <a:r>
                        <a:rPr lang="en-US" sz="1200" dirty="0">
                          <a:latin typeface="Calibri"/>
                          <a:ea typeface="Calibri"/>
                          <a:cs typeface="Times New Roman"/>
                        </a:rPr>
                        <a:t> </a:t>
                      </a:r>
                      <a:r>
                        <a:rPr lang="en-US" sz="1200" dirty="0" err="1">
                          <a:latin typeface="Calibri"/>
                          <a:ea typeface="Calibri"/>
                          <a:cs typeface="Times New Roman"/>
                        </a:rPr>
                        <a:t>specifike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matshme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arritshme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kuptueshme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atë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pritet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demonstrohet</a:t>
                      </a:r>
                      <a:r>
                        <a:rPr lang="en-US" sz="1200" dirty="0">
                          <a:latin typeface="Calibri"/>
                          <a:ea typeface="Calibri"/>
                          <a:cs typeface="Times New Roman"/>
                        </a:rPr>
                        <a:t> se </a:t>
                      </a:r>
                      <a:r>
                        <a:rPr lang="en-US" sz="1200" dirty="0" err="1">
                          <a:latin typeface="Calibri"/>
                          <a:ea typeface="Calibri"/>
                          <a:cs typeface="Times New Roman"/>
                        </a:rPr>
                        <a:t>është</a:t>
                      </a:r>
                      <a:r>
                        <a:rPr lang="en-US" sz="1200" dirty="0">
                          <a:latin typeface="Calibri"/>
                          <a:ea typeface="Calibri"/>
                          <a:cs typeface="Times New Roman"/>
                        </a:rPr>
                        <a:t> </a:t>
                      </a:r>
                      <a:r>
                        <a:rPr lang="en-US" sz="1200" dirty="0" err="1">
                          <a:latin typeface="Calibri"/>
                          <a:ea typeface="Calibri"/>
                          <a:cs typeface="Times New Roman"/>
                        </a:rPr>
                        <a:t>arritur</a:t>
                      </a:r>
                      <a:r>
                        <a:rPr lang="en-US" sz="1200" dirty="0">
                          <a:latin typeface="Calibri"/>
                          <a:ea typeface="Calibri"/>
                          <a:cs typeface="Times New Roman"/>
                        </a:rPr>
                        <a:t> </a:t>
                      </a:r>
                      <a:r>
                        <a:rPr lang="en-US" sz="1200" dirty="0" err="1">
                          <a:latin typeface="Calibri"/>
                          <a:ea typeface="Calibri"/>
                          <a:cs typeface="Times New Roman"/>
                        </a:rPr>
                        <a:t>nga</a:t>
                      </a:r>
                      <a:r>
                        <a:rPr lang="en-US" sz="1200" dirty="0">
                          <a:latin typeface="Calibri"/>
                          <a:ea typeface="Calibri"/>
                          <a:cs typeface="Times New Roman"/>
                        </a:rPr>
                        <a:t> </a:t>
                      </a:r>
                      <a:r>
                        <a:rPr lang="en-US" sz="1200" dirty="0" err="1">
                          <a:latin typeface="Calibri"/>
                          <a:ea typeface="Calibri"/>
                          <a:cs typeface="Times New Roman"/>
                        </a:rPr>
                        <a:t>nxënësi</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22141">
                <a:tc>
                  <a:txBody>
                    <a:bodyPr/>
                    <a:lstStyle/>
                    <a:p>
                      <a:pPr marL="0" marR="0">
                        <a:lnSpc>
                          <a:spcPct val="115000"/>
                        </a:lnSpc>
                        <a:spcBef>
                          <a:spcPts val="0"/>
                        </a:spcBef>
                        <a:spcAft>
                          <a:spcPts val="0"/>
                        </a:spcAft>
                      </a:pPr>
                      <a:r>
                        <a:rPr lang="en-US" sz="1200" dirty="0" err="1">
                          <a:latin typeface="Calibri"/>
                          <a:ea typeface="Calibri"/>
                          <a:cs typeface="Times New Roman"/>
                        </a:rPr>
                        <a:t>Shënohen</a:t>
                      </a:r>
                      <a:r>
                        <a:rPr lang="en-US" sz="1200" dirty="0">
                          <a:latin typeface="Calibri"/>
                          <a:ea typeface="Calibri"/>
                          <a:cs typeface="Times New Roman"/>
                        </a:rPr>
                        <a:t> </a:t>
                      </a:r>
                      <a:r>
                        <a:rPr lang="en-US" sz="1200" dirty="0" err="1">
                          <a:latin typeface="Calibri"/>
                          <a:ea typeface="Calibri"/>
                          <a:cs typeface="Times New Roman"/>
                        </a:rPr>
                        <a:t>konceptet</a:t>
                      </a:r>
                      <a:r>
                        <a:rPr lang="en-US" sz="1200" dirty="0">
                          <a:latin typeface="Calibri"/>
                          <a:ea typeface="Calibri"/>
                          <a:cs typeface="Times New Roman"/>
                        </a:rPr>
                        <a:t> </a:t>
                      </a:r>
                      <a:r>
                        <a:rPr lang="en-US" sz="1200" dirty="0" err="1">
                          <a:latin typeface="Calibri"/>
                          <a:ea typeface="Calibri"/>
                          <a:cs typeface="Times New Roman"/>
                        </a:rPr>
                        <a:t>kyç</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fjalët</a:t>
                      </a:r>
                      <a:r>
                        <a:rPr lang="en-US" sz="1200" dirty="0">
                          <a:latin typeface="Calibri"/>
                          <a:ea typeface="Calibri"/>
                          <a:cs typeface="Times New Roman"/>
                        </a:rPr>
                        <a:t> </a:t>
                      </a:r>
                      <a:r>
                        <a:rPr lang="en-US" sz="1200" dirty="0" err="1">
                          <a:latin typeface="Calibri"/>
                          <a:ea typeface="Calibri"/>
                          <a:cs typeface="Times New Roman"/>
                        </a:rPr>
                        <a:t>kryesore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do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trajtohen</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zhvillimit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orës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77037">
                <a:tc>
                  <a:txBody>
                    <a:bodyPr/>
                    <a:lstStyle/>
                    <a:p>
                      <a:pPr marL="0" marR="0">
                        <a:lnSpc>
                          <a:spcPct val="115000"/>
                        </a:lnSpc>
                        <a:spcBef>
                          <a:spcPts val="0"/>
                        </a:spcBef>
                        <a:spcAft>
                          <a:spcPts val="0"/>
                        </a:spcAft>
                      </a:pPr>
                      <a:r>
                        <a:rPr lang="en-US" sz="1200" dirty="0" err="1">
                          <a:latin typeface="Calibri"/>
                          <a:ea typeface="Calibri"/>
                          <a:cs typeface="Times New Roman"/>
                        </a:rPr>
                        <a:t>Përdorimi</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situatave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nxënit</a:t>
                      </a:r>
                      <a:r>
                        <a:rPr lang="en-US" sz="1200" dirty="0">
                          <a:latin typeface="Calibri"/>
                          <a:ea typeface="Calibri"/>
                          <a:cs typeface="Times New Roman"/>
                        </a:rPr>
                        <a:t> </a:t>
                      </a:r>
                      <a:r>
                        <a:rPr lang="en-US" sz="1200" dirty="0" err="1">
                          <a:latin typeface="Calibri"/>
                          <a:ea typeface="Calibri"/>
                          <a:cs typeface="Times New Roman"/>
                        </a:rPr>
                        <a:t>është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nga</a:t>
                      </a:r>
                      <a:r>
                        <a:rPr lang="en-US" sz="1200" dirty="0">
                          <a:latin typeface="Calibri"/>
                          <a:ea typeface="Calibri"/>
                          <a:cs typeface="Times New Roman"/>
                        </a:rPr>
                        <a:t> </a:t>
                      </a:r>
                      <a:r>
                        <a:rPr lang="en-US" sz="1200" dirty="0" err="1">
                          <a:latin typeface="Calibri"/>
                          <a:ea typeface="Calibri"/>
                          <a:cs typeface="Times New Roman"/>
                        </a:rPr>
                        <a:t>risitë</a:t>
                      </a:r>
                      <a:r>
                        <a:rPr lang="en-US" sz="1200" dirty="0">
                          <a:latin typeface="Calibri"/>
                          <a:ea typeface="Calibri"/>
                          <a:cs typeface="Times New Roman"/>
                        </a:rPr>
                        <a:t> e </a:t>
                      </a:r>
                      <a:r>
                        <a:rPr lang="en-US" sz="1200" dirty="0" err="1">
                          <a:latin typeface="Calibri"/>
                          <a:ea typeface="Calibri"/>
                          <a:cs typeface="Times New Roman"/>
                        </a:rPr>
                        <a:t>zbatimit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kurrikulës</a:t>
                      </a:r>
                      <a:r>
                        <a:rPr lang="en-US" sz="1200" dirty="0">
                          <a:latin typeface="Calibri"/>
                          <a:ea typeface="Calibri"/>
                          <a:cs typeface="Times New Roman"/>
                        </a:rPr>
                        <a:t> me </a:t>
                      </a:r>
                      <a:r>
                        <a:rPr lang="en-US" sz="1200" dirty="0" err="1">
                          <a:latin typeface="Calibri"/>
                          <a:ea typeface="Calibri"/>
                          <a:cs typeface="Times New Roman"/>
                        </a:rPr>
                        <a:t>kompetenca</a:t>
                      </a:r>
                      <a:r>
                        <a:rPr lang="en-US" sz="1200" dirty="0">
                          <a:latin typeface="Calibri"/>
                          <a:ea typeface="Calibri"/>
                          <a:cs typeface="Times New Roman"/>
                        </a:rPr>
                        <a:t>. </a:t>
                      </a:r>
                      <a:r>
                        <a:rPr lang="en-US" sz="1200" dirty="0" err="1">
                          <a:latin typeface="Calibri"/>
                          <a:ea typeface="Calibri"/>
                          <a:cs typeface="Times New Roman"/>
                        </a:rPr>
                        <a:t>Situata</a:t>
                      </a:r>
                      <a:r>
                        <a:rPr lang="en-US" sz="1200" dirty="0">
                          <a:latin typeface="Calibri"/>
                          <a:ea typeface="Calibri"/>
                          <a:cs typeface="Times New Roman"/>
                        </a:rPr>
                        <a:t> e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nxënit</a:t>
                      </a:r>
                      <a:r>
                        <a:rPr lang="en-US" sz="1200" dirty="0">
                          <a:latin typeface="Calibri"/>
                          <a:ea typeface="Calibri"/>
                          <a:cs typeface="Times New Roman"/>
                        </a:rPr>
                        <a:t> </a:t>
                      </a:r>
                      <a:r>
                        <a:rPr lang="en-US" sz="1200" dirty="0" err="1">
                          <a:latin typeface="Calibri"/>
                          <a:ea typeface="Calibri"/>
                          <a:cs typeface="Times New Roman"/>
                        </a:rPr>
                        <a:t>është</a:t>
                      </a:r>
                      <a:r>
                        <a:rPr lang="en-US" sz="1200" dirty="0">
                          <a:latin typeface="Calibri"/>
                          <a:ea typeface="Calibri"/>
                          <a:cs typeface="Times New Roman"/>
                        </a:rPr>
                        <a:t> e </a:t>
                      </a:r>
                      <a:r>
                        <a:rPr lang="en-US" sz="1200" dirty="0" err="1">
                          <a:latin typeface="Calibri"/>
                          <a:ea typeface="Calibri"/>
                          <a:cs typeface="Times New Roman"/>
                        </a:rPr>
                        <a:t>lidhur</a:t>
                      </a:r>
                      <a:r>
                        <a:rPr lang="en-US" sz="1200" dirty="0">
                          <a:latin typeface="Calibri"/>
                          <a:ea typeface="Calibri"/>
                          <a:cs typeface="Times New Roman"/>
                        </a:rPr>
                        <a:t> me </a:t>
                      </a:r>
                      <a:r>
                        <a:rPr lang="en-US" sz="1200" dirty="0" err="1">
                          <a:latin typeface="Calibri"/>
                          <a:ea typeface="Calibri"/>
                          <a:cs typeface="Times New Roman"/>
                        </a:rPr>
                        <a:t>veprimtari</a:t>
                      </a:r>
                      <a:r>
                        <a:rPr lang="en-US" sz="1200" dirty="0">
                          <a:latin typeface="Calibri"/>
                          <a:ea typeface="Calibri"/>
                          <a:cs typeface="Times New Roman"/>
                        </a:rPr>
                        <a:t> </a:t>
                      </a:r>
                      <a:r>
                        <a:rPr lang="en-US" sz="1200" dirty="0" err="1">
                          <a:latin typeface="Calibri"/>
                          <a:ea typeface="Calibri"/>
                          <a:cs typeface="Times New Roman"/>
                        </a:rPr>
                        <a:t>praktike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nxënësi</a:t>
                      </a:r>
                      <a:r>
                        <a:rPr lang="en-US" sz="1200" dirty="0">
                          <a:latin typeface="Calibri"/>
                          <a:ea typeface="Calibri"/>
                          <a:cs typeface="Times New Roman"/>
                        </a:rPr>
                        <a:t> </a:t>
                      </a:r>
                      <a:r>
                        <a:rPr lang="en-US" sz="1200" dirty="0" err="1">
                          <a:latin typeface="Calibri"/>
                          <a:ea typeface="Calibri"/>
                          <a:cs typeface="Times New Roman"/>
                        </a:rPr>
                        <a:t>zhvillon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klasë</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situatë</a:t>
                      </a:r>
                      <a:r>
                        <a:rPr lang="en-US" sz="1200" dirty="0">
                          <a:latin typeface="Calibri"/>
                          <a:ea typeface="Calibri"/>
                          <a:cs typeface="Times New Roman"/>
                        </a:rPr>
                        <a:t> e </a:t>
                      </a:r>
                      <a:r>
                        <a:rPr lang="en-US" sz="1200" dirty="0" err="1">
                          <a:latin typeface="Calibri"/>
                          <a:ea typeface="Calibri"/>
                          <a:cs typeface="Times New Roman"/>
                        </a:rPr>
                        <a:t>simuluar</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lidhet</a:t>
                      </a:r>
                      <a:r>
                        <a:rPr lang="en-US" sz="1200" dirty="0">
                          <a:latin typeface="Calibri"/>
                          <a:ea typeface="Calibri"/>
                          <a:cs typeface="Times New Roman"/>
                        </a:rPr>
                        <a:t> me </a:t>
                      </a:r>
                      <a:r>
                        <a:rPr lang="en-US" sz="1200" dirty="0" err="1">
                          <a:latin typeface="Calibri"/>
                          <a:ea typeface="Calibri"/>
                          <a:cs typeface="Times New Roman"/>
                        </a:rPr>
                        <a:t>temën</a:t>
                      </a:r>
                      <a:r>
                        <a:rPr lang="en-US" sz="1200" dirty="0">
                          <a:latin typeface="Calibri"/>
                          <a:ea typeface="Calibri"/>
                          <a:cs typeface="Times New Roman"/>
                        </a:rPr>
                        <a:t> e </a:t>
                      </a:r>
                      <a:r>
                        <a:rPr lang="en-US" sz="1200" dirty="0" err="1">
                          <a:latin typeface="Calibri"/>
                          <a:ea typeface="Calibri"/>
                          <a:cs typeface="Times New Roman"/>
                        </a:rPr>
                        <a:t>mësimit</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439551">
                <a:tc>
                  <a:txBody>
                    <a:bodyPr/>
                    <a:lstStyle/>
                    <a:p>
                      <a:pPr marL="0" marR="0">
                        <a:lnSpc>
                          <a:spcPct val="115000"/>
                        </a:lnSpc>
                        <a:spcBef>
                          <a:spcPts val="0"/>
                        </a:spcBef>
                        <a:spcAft>
                          <a:spcPts val="0"/>
                        </a:spcAft>
                      </a:pPr>
                      <a:r>
                        <a:rPr lang="en-US" sz="1200" dirty="0" err="1">
                          <a:latin typeface="Calibri"/>
                          <a:ea typeface="Calibri"/>
                          <a:cs typeface="Times New Roman"/>
                        </a:rPr>
                        <a:t>Shënohen</a:t>
                      </a:r>
                      <a:r>
                        <a:rPr lang="en-US" sz="1200" dirty="0">
                          <a:latin typeface="Calibri"/>
                          <a:ea typeface="Calibri"/>
                          <a:cs typeface="Times New Roman"/>
                        </a:rPr>
                        <a:t> </a:t>
                      </a:r>
                      <a:r>
                        <a:rPr lang="en-US" sz="1200" dirty="0" err="1">
                          <a:latin typeface="Calibri"/>
                          <a:ea typeface="Calibri"/>
                          <a:cs typeface="Times New Roman"/>
                        </a:rPr>
                        <a:t>burimet</a:t>
                      </a:r>
                      <a:r>
                        <a:rPr lang="en-US" sz="1200" dirty="0">
                          <a:latin typeface="Calibri"/>
                          <a:ea typeface="Calibri"/>
                          <a:cs typeface="Times New Roman"/>
                        </a:rPr>
                        <a:t> e </a:t>
                      </a:r>
                      <a:r>
                        <a:rPr lang="en-US" sz="1200" dirty="0" err="1">
                          <a:latin typeface="Calibri"/>
                          <a:ea typeface="Calibri"/>
                          <a:cs typeface="Times New Roman"/>
                        </a:rPr>
                        <a:t>literaturës</a:t>
                      </a:r>
                      <a:r>
                        <a:rPr lang="en-US" sz="1200" dirty="0">
                          <a:latin typeface="Calibri"/>
                          <a:ea typeface="Calibri"/>
                          <a:cs typeface="Times New Roman"/>
                        </a:rPr>
                        <a:t>, </a:t>
                      </a:r>
                      <a:r>
                        <a:rPr lang="en-US" sz="1200" dirty="0" err="1">
                          <a:latin typeface="Calibri"/>
                          <a:ea typeface="Calibri"/>
                          <a:cs typeface="Times New Roman"/>
                        </a:rPr>
                        <a:t>materialet</a:t>
                      </a:r>
                      <a:r>
                        <a:rPr lang="en-US" sz="1200" dirty="0">
                          <a:latin typeface="Calibri"/>
                          <a:ea typeface="Calibri"/>
                          <a:cs typeface="Times New Roman"/>
                        </a:rPr>
                        <a:t> </a:t>
                      </a:r>
                      <a:r>
                        <a:rPr lang="en-US" sz="1200" dirty="0" err="1">
                          <a:latin typeface="Calibri"/>
                          <a:ea typeface="Calibri"/>
                          <a:cs typeface="Times New Roman"/>
                        </a:rPr>
                        <a:t>ndihmëse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mjetet</a:t>
                      </a:r>
                      <a:r>
                        <a:rPr lang="en-US" sz="1200" dirty="0">
                          <a:latin typeface="Calibri"/>
                          <a:ea typeface="Calibri"/>
                          <a:cs typeface="Times New Roman"/>
                        </a:rPr>
                        <a:t> </a:t>
                      </a:r>
                      <a:r>
                        <a:rPr lang="en-US" sz="1200" dirty="0" err="1">
                          <a:latin typeface="Calibri"/>
                          <a:ea typeface="Calibri"/>
                          <a:cs typeface="Times New Roman"/>
                        </a:rPr>
                        <a:t>didaktike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duhen</a:t>
                      </a:r>
                      <a:r>
                        <a:rPr lang="en-US" sz="1200" dirty="0">
                          <a:latin typeface="Calibri"/>
                          <a:ea typeface="Calibri"/>
                          <a:cs typeface="Times New Roman"/>
                        </a:rPr>
                        <a:t> </a:t>
                      </a:r>
                      <a:r>
                        <a:rPr lang="en-US" sz="1200" dirty="0" err="1">
                          <a:latin typeface="Calibri"/>
                          <a:ea typeface="Calibri"/>
                          <a:cs typeface="Times New Roman"/>
                        </a:rPr>
                        <a:t>mësuesit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zhvillimit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orës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77037">
                <a:tc>
                  <a:txBody>
                    <a:bodyPr/>
                    <a:lstStyle/>
                    <a:p>
                      <a:pPr marL="0" marR="0">
                        <a:lnSpc>
                          <a:spcPct val="115000"/>
                        </a:lnSpc>
                        <a:spcBef>
                          <a:spcPts val="0"/>
                        </a:spcBef>
                        <a:spcAft>
                          <a:spcPts val="0"/>
                        </a:spcAft>
                      </a:pP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rubrikë</a:t>
                      </a:r>
                      <a:r>
                        <a:rPr lang="en-US" sz="1200" dirty="0">
                          <a:latin typeface="Calibri"/>
                          <a:ea typeface="Calibri"/>
                          <a:cs typeface="Times New Roman"/>
                        </a:rPr>
                        <a:t> </a:t>
                      </a:r>
                      <a:r>
                        <a:rPr lang="en-US" sz="1200" dirty="0" err="1">
                          <a:latin typeface="Calibri"/>
                          <a:ea typeface="Calibri"/>
                          <a:cs typeface="Times New Roman"/>
                        </a:rPr>
                        <a:t>plotësohet</a:t>
                      </a:r>
                      <a:r>
                        <a:rPr lang="en-US" sz="1200" dirty="0">
                          <a:latin typeface="Calibri"/>
                          <a:ea typeface="Calibri"/>
                          <a:cs typeface="Times New Roman"/>
                        </a:rPr>
                        <a:t> </a:t>
                      </a:r>
                      <a:r>
                        <a:rPr lang="en-US" sz="1200" dirty="0" err="1">
                          <a:latin typeface="Calibri"/>
                          <a:ea typeface="Calibri"/>
                          <a:cs typeface="Times New Roman"/>
                        </a:rPr>
                        <a:t>kur</a:t>
                      </a:r>
                      <a:r>
                        <a:rPr lang="en-US" sz="1200" dirty="0">
                          <a:latin typeface="Calibri"/>
                          <a:ea typeface="Calibri"/>
                          <a:cs typeface="Times New Roman"/>
                        </a:rPr>
                        <a:t> </a:t>
                      </a:r>
                      <a:r>
                        <a:rPr lang="en-US" sz="1200" dirty="0" err="1">
                          <a:latin typeface="Calibri"/>
                          <a:ea typeface="Calibri"/>
                          <a:cs typeface="Times New Roman"/>
                        </a:rPr>
                        <a:t>tema</a:t>
                      </a:r>
                      <a:r>
                        <a:rPr lang="en-US" sz="1200" dirty="0">
                          <a:latin typeface="Calibri"/>
                          <a:ea typeface="Calibri"/>
                          <a:cs typeface="Times New Roman"/>
                        </a:rPr>
                        <a:t> e </a:t>
                      </a:r>
                      <a:r>
                        <a:rPr lang="en-US" sz="1200" dirty="0" err="1">
                          <a:latin typeface="Calibri"/>
                          <a:ea typeface="Calibri"/>
                          <a:cs typeface="Times New Roman"/>
                        </a:rPr>
                        <a:t>mësimit</a:t>
                      </a:r>
                      <a:r>
                        <a:rPr lang="en-US" sz="1200" dirty="0">
                          <a:latin typeface="Calibri"/>
                          <a:ea typeface="Calibri"/>
                          <a:cs typeface="Times New Roman"/>
                        </a:rPr>
                        <a:t> ka </a:t>
                      </a:r>
                      <a:r>
                        <a:rPr lang="en-US" sz="1200" dirty="0" err="1">
                          <a:latin typeface="Calibri"/>
                          <a:ea typeface="Calibri"/>
                          <a:cs typeface="Times New Roman"/>
                        </a:rPr>
                        <a:t>lidhje</a:t>
                      </a:r>
                      <a:r>
                        <a:rPr lang="en-US" sz="1200" dirty="0">
                          <a:latin typeface="Calibri"/>
                          <a:ea typeface="Calibri"/>
                          <a:cs typeface="Times New Roman"/>
                        </a:rPr>
                        <a:t> me </a:t>
                      </a:r>
                      <a:r>
                        <a:rPr lang="en-US" sz="1200" dirty="0" err="1">
                          <a:latin typeface="Calibri"/>
                          <a:ea typeface="Calibri"/>
                          <a:cs typeface="Times New Roman"/>
                        </a:rPr>
                        <a:t>njohuri</a:t>
                      </a:r>
                      <a:r>
                        <a:rPr lang="en-US" sz="1200" dirty="0">
                          <a:latin typeface="Calibri"/>
                          <a:ea typeface="Calibri"/>
                          <a:cs typeface="Times New Roman"/>
                        </a:rPr>
                        <a:t> </a:t>
                      </a:r>
                      <a:r>
                        <a:rPr lang="en-US" sz="1200" dirty="0" err="1">
                          <a:latin typeface="Calibri"/>
                          <a:ea typeface="Calibri"/>
                          <a:cs typeface="Times New Roman"/>
                        </a:rPr>
                        <a:t>nga</a:t>
                      </a:r>
                      <a:r>
                        <a:rPr lang="en-US" sz="1200" dirty="0">
                          <a:latin typeface="Calibri"/>
                          <a:ea typeface="Calibri"/>
                          <a:cs typeface="Times New Roman"/>
                        </a:rPr>
                        <a:t> </a:t>
                      </a:r>
                      <a:r>
                        <a:rPr lang="en-US" sz="1200" dirty="0" err="1">
                          <a:latin typeface="Calibri"/>
                          <a:ea typeface="Calibri"/>
                          <a:cs typeface="Times New Roman"/>
                        </a:rPr>
                        <a:t>lëndë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tjera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arsimit</a:t>
                      </a:r>
                      <a:r>
                        <a:rPr lang="en-US" sz="1200" dirty="0">
                          <a:latin typeface="Calibri"/>
                          <a:ea typeface="Calibri"/>
                          <a:cs typeface="Times New Roman"/>
                        </a:rPr>
                        <a:t> </a:t>
                      </a:r>
                      <a:r>
                        <a:rPr lang="en-US" sz="1200" dirty="0" err="1">
                          <a:latin typeface="Calibri"/>
                          <a:ea typeface="Calibri"/>
                          <a:cs typeface="Times New Roman"/>
                        </a:rPr>
                        <a:t>fillor</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me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nga</a:t>
                      </a:r>
                      <a:r>
                        <a:rPr lang="en-US" sz="1200" dirty="0">
                          <a:latin typeface="Calibri"/>
                          <a:ea typeface="Calibri"/>
                          <a:cs typeface="Times New Roman"/>
                        </a:rPr>
                        <a:t> </a:t>
                      </a:r>
                      <a:r>
                        <a:rPr lang="en-US" sz="1200" dirty="0" err="1">
                          <a:latin typeface="Calibri"/>
                          <a:ea typeface="Calibri"/>
                          <a:cs typeface="Times New Roman"/>
                        </a:rPr>
                        <a:t>temat</a:t>
                      </a:r>
                      <a:r>
                        <a:rPr lang="en-US" sz="1200" dirty="0">
                          <a:latin typeface="Calibri"/>
                          <a:ea typeface="Calibri"/>
                          <a:cs typeface="Times New Roman"/>
                        </a:rPr>
                        <a:t> </a:t>
                      </a:r>
                      <a:r>
                        <a:rPr lang="en-US" sz="1200" dirty="0" err="1">
                          <a:latin typeface="Calibri"/>
                          <a:ea typeface="Calibri"/>
                          <a:cs typeface="Times New Roman"/>
                        </a:rPr>
                        <a:t>ndërkurrikulare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raste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tilla</a:t>
                      </a:r>
                      <a:r>
                        <a:rPr lang="en-US" sz="1200" dirty="0">
                          <a:latin typeface="Calibri"/>
                          <a:ea typeface="Calibri"/>
                          <a:cs typeface="Times New Roman"/>
                        </a:rPr>
                        <a:t>, </a:t>
                      </a:r>
                      <a:r>
                        <a:rPr lang="en-US" sz="1200" dirty="0" err="1">
                          <a:latin typeface="Calibri"/>
                          <a:ea typeface="Calibri"/>
                          <a:cs typeface="Times New Roman"/>
                        </a:rPr>
                        <a:t>veprimtari</a:t>
                      </a:r>
                      <a:r>
                        <a:rPr lang="en-US" sz="1200" dirty="0">
                          <a:latin typeface="Calibri"/>
                          <a:ea typeface="Calibri"/>
                          <a:cs typeface="Times New Roman"/>
                        </a:rPr>
                        <a:t> </a:t>
                      </a:r>
                      <a:r>
                        <a:rPr lang="en-US" sz="1200" dirty="0" err="1">
                          <a:latin typeface="Calibri"/>
                          <a:ea typeface="Calibri"/>
                          <a:cs typeface="Times New Roman"/>
                        </a:rPr>
                        <a:t>lidhëse</a:t>
                      </a:r>
                      <a:r>
                        <a:rPr lang="en-US" sz="1200" dirty="0">
                          <a:latin typeface="Calibri"/>
                          <a:ea typeface="Calibri"/>
                          <a:cs typeface="Times New Roman"/>
                        </a:rPr>
                        <a:t> </a:t>
                      </a:r>
                      <a:r>
                        <a:rPr lang="en-US" sz="1200" dirty="0" err="1">
                          <a:latin typeface="Calibri"/>
                          <a:ea typeface="Calibri"/>
                          <a:cs typeface="Times New Roman"/>
                        </a:rPr>
                        <a:t>shënohet</a:t>
                      </a:r>
                      <a:r>
                        <a:rPr lang="en-US" sz="1200" dirty="0">
                          <a:latin typeface="Calibri"/>
                          <a:ea typeface="Calibri"/>
                          <a:cs typeface="Times New Roman"/>
                        </a:rPr>
                        <a:t> </a:t>
                      </a:r>
                      <a:r>
                        <a:rPr lang="en-US" sz="1200" dirty="0" err="1">
                          <a:latin typeface="Calibri"/>
                          <a:ea typeface="Calibri"/>
                          <a:cs typeface="Times New Roman"/>
                        </a:rPr>
                        <a:t>këtu</a:t>
                      </a:r>
                      <a:r>
                        <a:rPr lang="en-US" sz="1200" dirty="0">
                          <a:latin typeface="Calibri"/>
                          <a:ea typeface="Calibri"/>
                          <a:cs typeface="Times New Roman"/>
                        </a:rPr>
                        <a:t>, </a:t>
                      </a:r>
                      <a:r>
                        <a:rPr lang="en-US" sz="1200" dirty="0" err="1">
                          <a:latin typeface="Calibri"/>
                          <a:ea typeface="Calibri"/>
                          <a:cs typeface="Times New Roman"/>
                        </a:rPr>
                        <a:t>kurse</a:t>
                      </a:r>
                      <a:r>
                        <a:rPr lang="en-US" sz="1200" dirty="0">
                          <a:latin typeface="Calibri"/>
                          <a:ea typeface="Calibri"/>
                          <a:cs typeface="Times New Roman"/>
                        </a:rPr>
                        <a:t> </a:t>
                      </a:r>
                      <a:r>
                        <a:rPr lang="en-US" sz="1200" dirty="0" err="1">
                          <a:latin typeface="Calibri"/>
                          <a:ea typeface="Calibri"/>
                          <a:cs typeface="Times New Roman"/>
                        </a:rPr>
                        <a:t>integrimi</a:t>
                      </a:r>
                      <a:r>
                        <a:rPr lang="en-US" sz="1200" dirty="0">
                          <a:latin typeface="Calibri"/>
                          <a:ea typeface="Calibri"/>
                          <a:cs typeface="Times New Roman"/>
                        </a:rPr>
                        <a:t> me </a:t>
                      </a:r>
                      <a:r>
                        <a:rPr lang="en-US" sz="1200" dirty="0" err="1">
                          <a:latin typeface="Calibri"/>
                          <a:ea typeface="Calibri"/>
                          <a:cs typeface="Times New Roman"/>
                        </a:rPr>
                        <a:t>temën</a:t>
                      </a:r>
                      <a:r>
                        <a:rPr lang="en-US" sz="1200" dirty="0">
                          <a:latin typeface="Calibri"/>
                          <a:ea typeface="Calibri"/>
                          <a:cs typeface="Times New Roman"/>
                        </a:rPr>
                        <a:t> e </a:t>
                      </a:r>
                      <a:r>
                        <a:rPr lang="en-US" sz="1200" dirty="0" err="1">
                          <a:latin typeface="Calibri"/>
                          <a:ea typeface="Calibri"/>
                          <a:cs typeface="Times New Roman"/>
                        </a:rPr>
                        <a:t>mësimit</a:t>
                      </a:r>
                      <a:r>
                        <a:rPr lang="en-US" sz="1200" dirty="0">
                          <a:latin typeface="Calibri"/>
                          <a:ea typeface="Calibri"/>
                          <a:cs typeface="Times New Roman"/>
                        </a:rPr>
                        <a:t> </a:t>
                      </a:r>
                      <a:r>
                        <a:rPr lang="en-US" sz="1200" dirty="0" err="1">
                          <a:latin typeface="Calibri"/>
                          <a:ea typeface="Calibri"/>
                          <a:cs typeface="Times New Roman"/>
                        </a:rPr>
                        <a:t>trajtohet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rubrikën</a:t>
                      </a:r>
                      <a:r>
                        <a:rPr lang="en-US" sz="1200" dirty="0">
                          <a:latin typeface="Calibri"/>
                          <a:ea typeface="Calibri"/>
                          <a:cs typeface="Times New Roman"/>
                        </a:rPr>
                        <a:t> “</a:t>
                      </a:r>
                      <a:r>
                        <a:rPr lang="en-US" sz="1200" dirty="0" err="1">
                          <a:latin typeface="Calibri"/>
                          <a:ea typeface="Calibri"/>
                          <a:cs typeface="Times New Roman"/>
                        </a:rPr>
                        <a:t>Ecuria</a:t>
                      </a:r>
                      <a:r>
                        <a:rPr lang="en-US" sz="1200" dirty="0">
                          <a:latin typeface="Calibri"/>
                          <a:ea typeface="Calibri"/>
                          <a:cs typeface="Times New Roman"/>
                        </a:rPr>
                        <a:t> e </a:t>
                      </a:r>
                      <a:r>
                        <a:rPr lang="en-US" sz="1200" dirty="0" err="1">
                          <a:latin typeface="Calibri"/>
                          <a:ea typeface="Calibri"/>
                          <a:cs typeface="Times New Roman"/>
                        </a:rPr>
                        <a:t>zhvillimit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769592">
                <a:tc>
                  <a:txBody>
                    <a:bodyPr/>
                    <a:lstStyle/>
                    <a:p>
                      <a:pPr marL="0" marR="0">
                        <a:lnSpc>
                          <a:spcPct val="115000"/>
                        </a:lnSpc>
                        <a:spcBef>
                          <a:spcPts val="0"/>
                        </a:spcBef>
                        <a:spcAft>
                          <a:spcPts val="0"/>
                        </a:spcAft>
                      </a:pP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shënon</a:t>
                      </a:r>
                      <a:r>
                        <a:rPr lang="en-US" sz="1200" dirty="0">
                          <a:latin typeface="Calibri"/>
                          <a:ea typeface="Calibri"/>
                          <a:cs typeface="Times New Roman"/>
                        </a:rPr>
                        <a:t> hap pas </a:t>
                      </a:r>
                      <a:r>
                        <a:rPr lang="en-US" sz="1200" dirty="0" err="1">
                          <a:latin typeface="Calibri"/>
                          <a:ea typeface="Calibri"/>
                          <a:cs typeface="Times New Roman"/>
                        </a:rPr>
                        <a:t>hapi</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gjitha</a:t>
                      </a:r>
                      <a:r>
                        <a:rPr lang="en-US" sz="1200" dirty="0">
                          <a:latin typeface="Calibri"/>
                          <a:ea typeface="Calibri"/>
                          <a:cs typeface="Times New Roman"/>
                        </a:rPr>
                        <a:t> </a:t>
                      </a:r>
                      <a:r>
                        <a:rPr lang="en-US" sz="1200" dirty="0" err="1">
                          <a:latin typeface="Calibri"/>
                          <a:ea typeface="Calibri"/>
                          <a:cs typeface="Times New Roman"/>
                        </a:rPr>
                        <a:t>veprimtaritë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do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kryejë</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orës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 </a:t>
                      </a:r>
                      <a:r>
                        <a:rPr lang="en-US" sz="1200" dirty="0" err="1">
                          <a:latin typeface="Calibri"/>
                          <a:ea typeface="Calibri"/>
                          <a:cs typeface="Times New Roman"/>
                        </a:rPr>
                        <a:t>Gjithashtu</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këtë</a:t>
                      </a:r>
                      <a:r>
                        <a:rPr lang="en-US" sz="1200" dirty="0">
                          <a:latin typeface="Calibri"/>
                          <a:ea typeface="Calibri"/>
                          <a:cs typeface="Times New Roman"/>
                        </a:rPr>
                        <a:t> </a:t>
                      </a:r>
                      <a:r>
                        <a:rPr lang="en-US" sz="1200" dirty="0" err="1">
                          <a:latin typeface="Calibri"/>
                          <a:ea typeface="Calibri"/>
                          <a:cs typeface="Times New Roman"/>
                        </a:rPr>
                        <a:t>rubrikë</a:t>
                      </a:r>
                      <a:r>
                        <a:rPr lang="en-US" sz="1200"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shënon</a:t>
                      </a:r>
                      <a:r>
                        <a:rPr lang="en-US" sz="1200" dirty="0">
                          <a:latin typeface="Calibri"/>
                          <a:ea typeface="Calibri"/>
                          <a:cs typeface="Times New Roman"/>
                        </a:rPr>
                        <a:t> </a:t>
                      </a:r>
                      <a:r>
                        <a:rPr lang="en-US" sz="1200" dirty="0" err="1">
                          <a:latin typeface="Calibri"/>
                          <a:ea typeface="Calibri"/>
                          <a:cs typeface="Times New Roman"/>
                        </a:rPr>
                        <a:t>veprimtaritë</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metodat</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do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përdoren</a:t>
                      </a:r>
                      <a:r>
                        <a:rPr lang="en-US" sz="1200" dirty="0">
                          <a:latin typeface="Calibri"/>
                          <a:ea typeface="Calibri"/>
                          <a:cs typeface="Times New Roman"/>
                        </a:rPr>
                        <a:t> </a:t>
                      </a:r>
                      <a:r>
                        <a:rPr lang="en-US" sz="1200" dirty="0" err="1">
                          <a:latin typeface="Calibri"/>
                          <a:ea typeface="Calibri"/>
                          <a:cs typeface="Times New Roman"/>
                        </a:rPr>
                        <a:t>prej</a:t>
                      </a:r>
                      <a:r>
                        <a:rPr lang="en-US" sz="1200" dirty="0">
                          <a:latin typeface="Calibri"/>
                          <a:ea typeface="Calibri"/>
                          <a:cs typeface="Times New Roman"/>
                        </a:rPr>
                        <a:t> </a:t>
                      </a:r>
                      <a:r>
                        <a:rPr lang="en-US" sz="1200" dirty="0" err="1">
                          <a:latin typeface="Calibri"/>
                          <a:ea typeface="Calibri"/>
                          <a:cs typeface="Times New Roman"/>
                        </a:rPr>
                        <a:t>tij</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prej</a:t>
                      </a:r>
                      <a:r>
                        <a:rPr lang="en-US" sz="1200" dirty="0">
                          <a:latin typeface="Calibri"/>
                          <a:ea typeface="Calibri"/>
                          <a:cs typeface="Times New Roman"/>
                        </a:rPr>
                        <a:t>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klasës</a:t>
                      </a:r>
                      <a:r>
                        <a:rPr lang="en-US" sz="1200" dirty="0">
                          <a:latin typeface="Calibri"/>
                          <a:ea typeface="Calibri"/>
                          <a:cs typeface="Times New Roman"/>
                        </a:rPr>
                        <a:t>. </a:t>
                      </a:r>
                      <a:r>
                        <a:rPr lang="en-US" sz="1200" dirty="0" err="1">
                          <a:latin typeface="Calibri"/>
                          <a:ea typeface="Calibri"/>
                          <a:cs typeface="Times New Roman"/>
                        </a:rPr>
                        <a:t>Pjesë</a:t>
                      </a:r>
                      <a:r>
                        <a:rPr lang="en-US" sz="1200" dirty="0">
                          <a:latin typeface="Calibri"/>
                          <a:ea typeface="Calibri"/>
                          <a:cs typeface="Times New Roman"/>
                        </a:rPr>
                        <a:t> e </a:t>
                      </a:r>
                      <a:r>
                        <a:rPr lang="en-US" sz="1200" dirty="0" err="1">
                          <a:latin typeface="Calibri"/>
                          <a:ea typeface="Calibri"/>
                          <a:cs typeface="Times New Roman"/>
                        </a:rPr>
                        <a:t>kësaj</a:t>
                      </a:r>
                      <a:r>
                        <a:rPr lang="en-US" sz="1200" dirty="0">
                          <a:latin typeface="Calibri"/>
                          <a:ea typeface="Calibri"/>
                          <a:cs typeface="Times New Roman"/>
                        </a:rPr>
                        <a:t> </a:t>
                      </a:r>
                      <a:r>
                        <a:rPr lang="en-US" sz="1200" dirty="0" err="1">
                          <a:latin typeface="Calibri"/>
                          <a:ea typeface="Calibri"/>
                          <a:cs typeface="Times New Roman"/>
                        </a:rPr>
                        <a:t>rubrike</a:t>
                      </a:r>
                      <a:r>
                        <a:rPr lang="en-US" sz="1200" dirty="0">
                          <a:latin typeface="Calibri"/>
                          <a:ea typeface="Calibri"/>
                          <a:cs typeface="Times New Roman"/>
                        </a:rPr>
                        <a:t> </a:t>
                      </a:r>
                      <a:r>
                        <a:rPr lang="en-US" sz="1200" dirty="0" err="1">
                          <a:latin typeface="Calibri"/>
                          <a:ea typeface="Calibri"/>
                          <a:cs typeface="Times New Roman"/>
                        </a:rPr>
                        <a:t>janë</a:t>
                      </a:r>
                      <a:r>
                        <a:rPr lang="en-US" sz="1200" dirty="0">
                          <a:latin typeface="Calibri"/>
                          <a:ea typeface="Calibri"/>
                          <a:cs typeface="Times New Roman"/>
                        </a:rPr>
                        <a:t> </a:t>
                      </a:r>
                      <a:r>
                        <a:rPr lang="en-US" sz="1200" dirty="0" err="1">
                          <a:latin typeface="Calibri"/>
                          <a:ea typeface="Calibri"/>
                          <a:cs typeface="Times New Roman"/>
                        </a:rPr>
                        <a:t>edhe</a:t>
                      </a:r>
                      <a:r>
                        <a:rPr lang="en-US" sz="1200" dirty="0">
                          <a:latin typeface="Calibri"/>
                          <a:ea typeface="Calibri"/>
                          <a:cs typeface="Times New Roman"/>
                        </a:rPr>
                        <a:t> </a:t>
                      </a:r>
                      <a:r>
                        <a:rPr lang="en-US" sz="1200" dirty="0" err="1">
                          <a:latin typeface="Calibri"/>
                          <a:ea typeface="Calibri"/>
                          <a:cs typeface="Times New Roman"/>
                        </a:rPr>
                        <a:t>mjetet</a:t>
                      </a:r>
                      <a:r>
                        <a:rPr lang="en-US" sz="1200" dirty="0">
                          <a:latin typeface="Calibri"/>
                          <a:ea typeface="Calibri"/>
                          <a:cs typeface="Times New Roman"/>
                        </a:rPr>
                        <a:t> </a:t>
                      </a:r>
                      <a:r>
                        <a:rPr lang="en-US" sz="1200" dirty="0" err="1">
                          <a:latin typeface="Calibri"/>
                          <a:ea typeface="Calibri"/>
                          <a:cs typeface="Times New Roman"/>
                        </a:rPr>
                        <a:t>digjitale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do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përdoren</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orës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098878">
                <a:tc>
                  <a:txBody>
                    <a:bodyPr/>
                    <a:lstStyle/>
                    <a:p>
                      <a:pPr marL="0" marR="0">
                        <a:lnSpc>
                          <a:spcPct val="115000"/>
                        </a:lnSpc>
                        <a:spcBef>
                          <a:spcPts val="0"/>
                        </a:spcBef>
                        <a:spcAft>
                          <a:spcPts val="0"/>
                        </a:spcAft>
                      </a:pP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shënon</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çfarë</a:t>
                      </a:r>
                      <a:r>
                        <a:rPr lang="en-US" sz="1200" dirty="0">
                          <a:latin typeface="Calibri"/>
                          <a:ea typeface="Calibri"/>
                          <a:cs typeface="Times New Roman"/>
                        </a:rPr>
                        <a:t> do </a:t>
                      </a:r>
                      <a:r>
                        <a:rPr lang="en-US" sz="1200" dirty="0" err="1">
                          <a:latin typeface="Calibri"/>
                          <a:ea typeface="Calibri"/>
                          <a:cs typeface="Times New Roman"/>
                        </a:rPr>
                        <a:t>t’i</a:t>
                      </a:r>
                      <a:r>
                        <a:rPr lang="en-US" sz="1200" dirty="0">
                          <a:latin typeface="Calibri"/>
                          <a:ea typeface="Calibri"/>
                          <a:cs typeface="Times New Roman"/>
                        </a:rPr>
                        <a:t> </a:t>
                      </a:r>
                      <a:r>
                        <a:rPr lang="en-US" sz="1200" dirty="0" err="1">
                          <a:latin typeface="Calibri"/>
                          <a:ea typeface="Calibri"/>
                          <a:cs typeface="Times New Roman"/>
                        </a:rPr>
                        <a:t>vlerësojë</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apo</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çfarë</a:t>
                      </a:r>
                      <a:r>
                        <a:rPr lang="en-US" sz="1200" dirty="0">
                          <a:latin typeface="Calibri"/>
                          <a:ea typeface="Calibri"/>
                          <a:cs typeface="Times New Roman"/>
                        </a:rPr>
                        <a:t> do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mbajë</a:t>
                      </a:r>
                      <a:r>
                        <a:rPr lang="en-US" sz="1200" dirty="0">
                          <a:latin typeface="Calibri"/>
                          <a:ea typeface="Calibri"/>
                          <a:cs typeface="Times New Roman"/>
                        </a:rPr>
                        <a:t> </a:t>
                      </a:r>
                      <a:r>
                        <a:rPr lang="en-US" sz="1200" dirty="0" err="1">
                          <a:latin typeface="Calibri"/>
                          <a:ea typeface="Calibri"/>
                          <a:cs typeface="Times New Roman"/>
                        </a:rPr>
                        <a:t>shënime</a:t>
                      </a:r>
                      <a:r>
                        <a:rPr lang="en-US" sz="1200" dirty="0">
                          <a:latin typeface="Calibri"/>
                          <a:ea typeface="Calibri"/>
                          <a:cs typeface="Times New Roman"/>
                        </a:rPr>
                        <a:t> </a:t>
                      </a:r>
                      <a:r>
                        <a:rPr lang="en-US" sz="1200" dirty="0" err="1">
                          <a:latin typeface="Calibri"/>
                          <a:ea typeface="Calibri"/>
                          <a:cs typeface="Times New Roman"/>
                        </a:rPr>
                        <a:t>vlerësuese</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zhvillimit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kurrikulën</a:t>
                      </a:r>
                      <a:r>
                        <a:rPr lang="en-US" sz="1200" dirty="0">
                          <a:latin typeface="Calibri"/>
                          <a:ea typeface="Calibri"/>
                          <a:cs typeface="Times New Roman"/>
                        </a:rPr>
                        <a:t> e re,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përpiqet</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gjithë</a:t>
                      </a:r>
                      <a:r>
                        <a:rPr lang="en-US" sz="1200" dirty="0">
                          <a:latin typeface="Calibri"/>
                          <a:ea typeface="Calibri"/>
                          <a:cs typeface="Times New Roman"/>
                        </a:rPr>
                        <a:t> </a:t>
                      </a:r>
                      <a:r>
                        <a:rPr lang="en-US" sz="1200" dirty="0" err="1">
                          <a:latin typeface="Calibri"/>
                          <a:ea typeface="Calibri"/>
                          <a:cs typeface="Times New Roman"/>
                        </a:rPr>
                        <a:t>kohës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mësimit</a:t>
                      </a:r>
                      <a:r>
                        <a:rPr lang="en-US" sz="1200" dirty="0">
                          <a:latin typeface="Calibri"/>
                          <a:ea typeface="Calibri"/>
                          <a:cs typeface="Times New Roman"/>
                        </a:rPr>
                        <a:t> </a:t>
                      </a:r>
                      <a:r>
                        <a:rPr lang="en-US" sz="1200" dirty="0" err="1">
                          <a:latin typeface="Calibri"/>
                          <a:ea typeface="Calibri"/>
                          <a:cs typeface="Times New Roman"/>
                        </a:rPr>
                        <a:t>t’i</a:t>
                      </a:r>
                      <a:r>
                        <a:rPr lang="en-US" sz="1200" dirty="0">
                          <a:latin typeface="Calibri"/>
                          <a:ea typeface="Calibri"/>
                          <a:cs typeface="Times New Roman"/>
                        </a:rPr>
                        <a:t> </a:t>
                      </a:r>
                      <a:r>
                        <a:rPr lang="en-US" sz="1200" dirty="0" err="1">
                          <a:latin typeface="Calibri"/>
                          <a:ea typeface="Calibri"/>
                          <a:cs typeface="Times New Roman"/>
                        </a:rPr>
                        <a:t>vendosë</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veprimtari</a:t>
                      </a:r>
                      <a:r>
                        <a:rPr lang="en-US" sz="1200" dirty="0">
                          <a:latin typeface="Calibri"/>
                          <a:ea typeface="Calibri"/>
                          <a:cs typeface="Times New Roman"/>
                        </a:rPr>
                        <a:t> </a:t>
                      </a:r>
                      <a:r>
                        <a:rPr lang="en-US" sz="1200" dirty="0" err="1">
                          <a:latin typeface="Calibri"/>
                          <a:ea typeface="Calibri"/>
                          <a:cs typeface="Times New Roman"/>
                        </a:rPr>
                        <a:t>praktike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situata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tilla</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ata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veprojnë</a:t>
                      </a:r>
                      <a:r>
                        <a:rPr lang="en-US" sz="1200" dirty="0">
                          <a:latin typeface="Calibri"/>
                          <a:ea typeface="Calibri"/>
                          <a:cs typeface="Times New Roman"/>
                        </a:rPr>
                        <a:t> e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demonstrojnë</a:t>
                      </a:r>
                      <a:r>
                        <a:rPr lang="en-US" sz="1200" dirty="0">
                          <a:latin typeface="Calibri"/>
                          <a:ea typeface="Calibri"/>
                          <a:cs typeface="Times New Roman"/>
                        </a:rPr>
                        <a:t> </a:t>
                      </a:r>
                      <a:r>
                        <a:rPr lang="en-US" sz="1200" dirty="0" err="1">
                          <a:latin typeface="Calibri"/>
                          <a:ea typeface="Calibri"/>
                          <a:cs typeface="Times New Roman"/>
                        </a:rPr>
                        <a:t>përmbushjen</a:t>
                      </a:r>
                      <a:r>
                        <a:rPr lang="en-US" sz="1200" dirty="0">
                          <a:latin typeface="Calibri"/>
                          <a:ea typeface="Calibri"/>
                          <a:cs typeface="Times New Roman"/>
                        </a:rPr>
                        <a:t> e </a:t>
                      </a:r>
                      <a:r>
                        <a:rPr lang="en-US" sz="1200" dirty="0" err="1">
                          <a:latin typeface="Calibri"/>
                          <a:ea typeface="Calibri"/>
                          <a:cs typeface="Times New Roman"/>
                        </a:rPr>
                        <a:t>rezultateve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nxënit</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kohës</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punojnë</a:t>
                      </a:r>
                      <a:r>
                        <a:rPr lang="en-US" sz="1200"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ndjek</a:t>
                      </a:r>
                      <a:r>
                        <a:rPr lang="en-US" sz="1200" dirty="0">
                          <a:latin typeface="Calibri"/>
                          <a:ea typeface="Calibri"/>
                          <a:cs typeface="Times New Roman"/>
                        </a:rPr>
                        <a:t> </a:t>
                      </a:r>
                      <a:r>
                        <a:rPr lang="en-US" sz="1200" dirty="0" err="1">
                          <a:latin typeface="Calibri"/>
                          <a:ea typeface="Calibri"/>
                          <a:cs typeface="Times New Roman"/>
                        </a:rPr>
                        <a:t>performancën</a:t>
                      </a:r>
                      <a:r>
                        <a:rPr lang="en-US" sz="1200" dirty="0">
                          <a:latin typeface="Calibri"/>
                          <a:ea typeface="Calibri"/>
                          <a:cs typeface="Times New Roman"/>
                        </a:rPr>
                        <a:t> e </a:t>
                      </a:r>
                      <a:r>
                        <a:rPr lang="en-US" sz="1200" dirty="0" err="1">
                          <a:latin typeface="Calibri"/>
                          <a:ea typeface="Calibri"/>
                          <a:cs typeface="Times New Roman"/>
                        </a:rPr>
                        <a:t>secilit</a:t>
                      </a:r>
                      <a:r>
                        <a:rPr lang="en-US" sz="1200" dirty="0">
                          <a:latin typeface="Calibri"/>
                          <a:ea typeface="Calibri"/>
                          <a:cs typeface="Times New Roman"/>
                        </a:rPr>
                        <a:t> </a:t>
                      </a:r>
                      <a:r>
                        <a:rPr lang="en-US" sz="1200" dirty="0" err="1">
                          <a:latin typeface="Calibri"/>
                          <a:ea typeface="Calibri"/>
                          <a:cs typeface="Times New Roman"/>
                        </a:rPr>
                        <a:t>prej</a:t>
                      </a:r>
                      <a:r>
                        <a:rPr lang="en-US" sz="1200" dirty="0">
                          <a:latin typeface="Calibri"/>
                          <a:ea typeface="Calibri"/>
                          <a:cs typeface="Times New Roman"/>
                        </a:rPr>
                        <a:t>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bën</a:t>
                      </a:r>
                      <a:r>
                        <a:rPr lang="en-US" sz="1200" dirty="0">
                          <a:latin typeface="Calibri"/>
                          <a:ea typeface="Calibri"/>
                          <a:cs typeface="Times New Roman"/>
                        </a:rPr>
                        <a:t> </a:t>
                      </a:r>
                      <a:r>
                        <a:rPr lang="en-US" sz="1200" dirty="0" err="1">
                          <a:latin typeface="Calibri"/>
                          <a:ea typeface="Calibri"/>
                          <a:cs typeface="Times New Roman"/>
                        </a:rPr>
                        <a:t>vlerësime</a:t>
                      </a:r>
                      <a:r>
                        <a:rPr lang="en-US" sz="1200" dirty="0">
                          <a:latin typeface="Calibri"/>
                          <a:ea typeface="Calibri"/>
                          <a:cs typeface="Times New Roman"/>
                        </a:rPr>
                        <a:t> </a:t>
                      </a:r>
                      <a:r>
                        <a:rPr lang="en-US" sz="1200" dirty="0" err="1">
                          <a:latin typeface="Calibri"/>
                          <a:ea typeface="Calibri"/>
                          <a:cs typeface="Times New Roman"/>
                        </a:rPr>
                        <a:t>rreth</a:t>
                      </a:r>
                      <a:r>
                        <a:rPr lang="en-US" sz="1200" dirty="0">
                          <a:latin typeface="Calibri"/>
                          <a:ea typeface="Calibri"/>
                          <a:cs typeface="Times New Roman"/>
                        </a:rPr>
                        <a:t> </a:t>
                      </a:r>
                      <a:r>
                        <a:rPr lang="en-US" sz="1200" dirty="0" err="1">
                          <a:latin typeface="Calibri"/>
                          <a:ea typeface="Calibri"/>
                          <a:cs typeface="Times New Roman"/>
                        </a:rPr>
                        <a:t>saj</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574335">
                <a:tc>
                  <a:txBody>
                    <a:bodyPr/>
                    <a:lstStyle/>
                    <a:p>
                      <a:pPr marL="0" marR="0">
                        <a:lnSpc>
                          <a:spcPct val="115000"/>
                        </a:lnSpc>
                        <a:spcBef>
                          <a:spcPts val="0"/>
                        </a:spcBef>
                        <a:spcAft>
                          <a:spcPts val="0"/>
                        </a:spcAft>
                      </a:pPr>
                      <a:r>
                        <a:rPr lang="en-US" sz="1200" dirty="0" err="1">
                          <a:latin typeface="Calibri"/>
                          <a:ea typeface="Calibri"/>
                          <a:cs typeface="Times New Roman"/>
                        </a:rPr>
                        <a:t>Shënohen</a:t>
                      </a:r>
                      <a:r>
                        <a:rPr lang="en-US" sz="1200" dirty="0">
                          <a:latin typeface="Calibri"/>
                          <a:ea typeface="Calibri"/>
                          <a:cs typeface="Times New Roman"/>
                        </a:rPr>
                        <a:t> </a:t>
                      </a:r>
                      <a:r>
                        <a:rPr lang="en-US" sz="1200" dirty="0" err="1">
                          <a:latin typeface="Calibri"/>
                          <a:ea typeface="Calibri"/>
                          <a:cs typeface="Times New Roman"/>
                        </a:rPr>
                        <a:t>ushtrimet</a:t>
                      </a:r>
                      <a:r>
                        <a:rPr lang="en-US" sz="1200" dirty="0">
                          <a:latin typeface="Calibri"/>
                          <a:ea typeface="Calibri"/>
                          <a:cs typeface="Times New Roman"/>
                        </a:rPr>
                        <a:t>, </a:t>
                      </a:r>
                      <a:r>
                        <a:rPr lang="en-US" sz="1200" dirty="0" err="1">
                          <a:latin typeface="Calibri"/>
                          <a:ea typeface="Calibri"/>
                          <a:cs typeface="Times New Roman"/>
                        </a:rPr>
                        <a:t>kërkesat</a:t>
                      </a:r>
                      <a:r>
                        <a:rPr lang="en-US" sz="1200" dirty="0">
                          <a:latin typeface="Calibri"/>
                          <a:ea typeface="Calibri"/>
                          <a:cs typeface="Times New Roman"/>
                        </a:rPr>
                        <a:t>, </a:t>
                      </a:r>
                      <a:r>
                        <a:rPr lang="en-US" sz="1200" dirty="0" err="1">
                          <a:latin typeface="Calibri"/>
                          <a:ea typeface="Calibri"/>
                          <a:cs typeface="Times New Roman"/>
                        </a:rPr>
                        <a:t>temat</a:t>
                      </a:r>
                      <a:r>
                        <a:rPr lang="en-US" sz="1200" dirty="0">
                          <a:latin typeface="Calibri"/>
                          <a:ea typeface="Calibri"/>
                          <a:cs typeface="Times New Roman"/>
                        </a:rPr>
                        <a:t>, </a:t>
                      </a:r>
                      <a:r>
                        <a:rPr lang="en-US" sz="1200" dirty="0" err="1">
                          <a:latin typeface="Calibri"/>
                          <a:ea typeface="Calibri"/>
                          <a:cs typeface="Times New Roman"/>
                        </a:rPr>
                        <a:t>titujt</a:t>
                      </a:r>
                      <a:r>
                        <a:rPr lang="en-US" sz="1200" dirty="0">
                          <a:latin typeface="Calibri"/>
                          <a:ea typeface="Calibri"/>
                          <a:cs typeface="Times New Roman"/>
                        </a:rPr>
                        <a:t> e </a:t>
                      </a:r>
                      <a:r>
                        <a:rPr lang="en-US" sz="1200" dirty="0" err="1">
                          <a:latin typeface="Calibri"/>
                          <a:ea typeface="Calibri"/>
                          <a:cs typeface="Times New Roman"/>
                        </a:rPr>
                        <a:t>detyrave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do </a:t>
                      </a:r>
                      <a:r>
                        <a:rPr lang="en-US" sz="1200" dirty="0" err="1">
                          <a:latin typeface="Calibri"/>
                          <a:ea typeface="Calibri"/>
                          <a:cs typeface="Times New Roman"/>
                        </a:rPr>
                        <a:t>t’u</a:t>
                      </a:r>
                      <a:r>
                        <a:rPr lang="en-US" sz="1200" dirty="0">
                          <a:latin typeface="Calibri"/>
                          <a:ea typeface="Calibri"/>
                          <a:cs typeface="Times New Roman"/>
                        </a:rPr>
                        <a:t> </a:t>
                      </a:r>
                      <a:r>
                        <a:rPr lang="en-US" sz="1200" dirty="0" err="1">
                          <a:latin typeface="Calibri"/>
                          <a:ea typeface="Calibri"/>
                          <a:cs typeface="Times New Roman"/>
                        </a:rPr>
                        <a:t>jepen</a:t>
                      </a:r>
                      <a:r>
                        <a:rPr lang="en-US" sz="1200" dirty="0">
                          <a:latin typeface="Calibri"/>
                          <a:ea typeface="Calibri"/>
                          <a:cs typeface="Times New Roman"/>
                        </a:rPr>
                        <a:t>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punuar</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shtëpi</a:t>
                      </a:r>
                      <a:r>
                        <a:rPr lang="en-US" sz="1200" dirty="0">
                          <a:latin typeface="Calibri"/>
                          <a:ea typeface="Calibri"/>
                          <a:cs typeface="Times New Roman"/>
                        </a:rPr>
                        <a:t>. </a:t>
                      </a:r>
                      <a:r>
                        <a:rPr lang="en-US" sz="1200" dirty="0" err="1">
                          <a:latin typeface="Calibri"/>
                          <a:ea typeface="Calibri"/>
                          <a:cs typeface="Times New Roman"/>
                        </a:rPr>
                        <a:t>Detyrat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jenë</a:t>
                      </a:r>
                      <a:r>
                        <a:rPr lang="en-US" sz="1200" dirty="0">
                          <a:latin typeface="Calibri"/>
                          <a:ea typeface="Calibri"/>
                          <a:cs typeface="Times New Roman"/>
                        </a:rPr>
                        <a:t> </a:t>
                      </a:r>
                      <a:r>
                        <a:rPr lang="en-US" sz="1200" dirty="0" err="1">
                          <a:latin typeface="Calibri"/>
                          <a:ea typeface="Calibri"/>
                          <a:cs typeface="Times New Roman"/>
                        </a:rPr>
                        <a:t>individuale</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grup</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t’u</a:t>
                      </a:r>
                      <a:r>
                        <a:rPr lang="en-US" sz="1200" dirty="0">
                          <a:latin typeface="Calibri"/>
                          <a:ea typeface="Calibri"/>
                          <a:cs typeface="Times New Roman"/>
                        </a:rPr>
                        <a:t> </a:t>
                      </a:r>
                      <a:r>
                        <a:rPr lang="en-US" sz="1200" dirty="0" err="1">
                          <a:latin typeface="Calibri"/>
                          <a:ea typeface="Calibri"/>
                          <a:cs typeface="Times New Roman"/>
                        </a:rPr>
                        <a:t>përgjigjen</a:t>
                      </a:r>
                      <a:r>
                        <a:rPr lang="en-US" sz="1200" dirty="0">
                          <a:latin typeface="Calibri"/>
                          <a:ea typeface="Calibri"/>
                          <a:cs typeface="Times New Roman"/>
                        </a:rPr>
                        <a:t> </a:t>
                      </a:r>
                      <a:r>
                        <a:rPr lang="en-US" sz="1200" dirty="0" err="1">
                          <a:latin typeface="Calibri"/>
                          <a:ea typeface="Calibri"/>
                          <a:cs typeface="Times New Roman"/>
                        </a:rPr>
                        <a:t>stileve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ndryshme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nxënit</a:t>
                      </a:r>
                      <a:r>
                        <a:rPr lang="en-US" sz="1200" dirty="0">
                          <a:latin typeface="Calibri"/>
                          <a:ea typeface="Calibri"/>
                          <a:cs typeface="Times New Roman"/>
                        </a:rPr>
                        <a:t>.</a:t>
                      </a: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3" name="Rectangle 2"/>
          <p:cNvSpPr/>
          <p:nvPr/>
        </p:nvSpPr>
        <p:spPr>
          <a:xfrm>
            <a:off x="609600" y="381000"/>
            <a:ext cx="80772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a:solidFill>
                  <a:srgbClr val="0070C0"/>
                </a:solidFill>
              </a:rPr>
              <a:t>Formati</a:t>
            </a:r>
            <a:r>
              <a:rPr lang="en-US" dirty="0">
                <a:solidFill>
                  <a:srgbClr val="0070C0"/>
                </a:solidFill>
              </a:rPr>
              <a:t> </a:t>
            </a:r>
            <a:r>
              <a:rPr lang="en-US" dirty="0" err="1">
                <a:solidFill>
                  <a:srgbClr val="0070C0"/>
                </a:solidFill>
              </a:rPr>
              <a:t>i</a:t>
            </a:r>
            <a:r>
              <a:rPr lang="en-US" dirty="0">
                <a:solidFill>
                  <a:srgbClr val="0070C0"/>
                </a:solidFill>
              </a:rPr>
              <a:t> </a:t>
            </a:r>
            <a:r>
              <a:rPr lang="en-US" dirty="0" err="1">
                <a:solidFill>
                  <a:srgbClr val="0070C0"/>
                </a:solidFill>
              </a:rPr>
              <a:t>planifikimit</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temës</a:t>
            </a:r>
            <a:r>
              <a:rPr lang="en-US" dirty="0">
                <a:solidFill>
                  <a:srgbClr val="0070C0"/>
                </a:solidFill>
              </a:rPr>
              <a:t> </a:t>
            </a:r>
            <a:r>
              <a:rPr lang="en-US" dirty="0" err="1">
                <a:solidFill>
                  <a:srgbClr val="0070C0"/>
                </a:solidFill>
              </a:rPr>
              <a:t>mësimore</a:t>
            </a:r>
            <a:r>
              <a:rPr lang="en-US" dirty="0">
                <a:solidFill>
                  <a:srgbClr val="0070C0"/>
                </a:solidFill>
              </a:rPr>
              <a:t> </a:t>
            </a:r>
            <a:r>
              <a:rPr lang="en-US" dirty="0" err="1">
                <a:solidFill>
                  <a:srgbClr val="0070C0"/>
                </a:solidFill>
              </a:rPr>
              <a:t>për</a:t>
            </a:r>
            <a:r>
              <a:rPr lang="en-US" dirty="0">
                <a:solidFill>
                  <a:srgbClr val="0070C0"/>
                </a:solidFill>
              </a:rPr>
              <a:t> </a:t>
            </a:r>
            <a:r>
              <a:rPr lang="en-US" dirty="0" err="1">
                <a:solidFill>
                  <a:srgbClr val="0070C0"/>
                </a:solidFill>
              </a:rPr>
              <a:t>orën</a:t>
            </a:r>
            <a:r>
              <a:rPr lang="en-US" dirty="0">
                <a:solidFill>
                  <a:srgbClr val="0070C0"/>
                </a:solidFill>
              </a:rPr>
              <a:t> e </a:t>
            </a:r>
            <a:r>
              <a:rPr lang="en-US" dirty="0" err="1">
                <a:solidFill>
                  <a:srgbClr val="0070C0"/>
                </a:solidFill>
              </a:rPr>
              <a:t>hapur</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mësimit</a:t>
            </a:r>
            <a:endParaRPr lang="en-US" dirty="0">
              <a:solidFill>
                <a:srgbClr val="0070C0"/>
              </a:solidFill>
            </a:endParaRPr>
          </a:p>
        </p:txBody>
      </p:sp>
      <p:graphicFrame>
        <p:nvGraphicFramePr>
          <p:cNvPr id="4" name="Table 3"/>
          <p:cNvGraphicFramePr>
            <a:graphicFrameLocks noGrp="1"/>
          </p:cNvGraphicFramePr>
          <p:nvPr/>
        </p:nvGraphicFramePr>
        <p:xfrm>
          <a:off x="381000" y="838200"/>
          <a:ext cx="1562477" cy="5732589"/>
        </p:xfrm>
        <a:graphic>
          <a:graphicData uri="http://schemas.openxmlformats.org/drawingml/2006/table">
            <a:tbl>
              <a:tblPr/>
              <a:tblGrid>
                <a:gridCol w="1562477">
                  <a:extLst>
                    <a:ext uri="{9D8B030D-6E8A-4147-A177-3AD203B41FA5}">
                      <a16:colId xmlns="" xmlns:a16="http://schemas.microsoft.com/office/drawing/2014/main" val="20000"/>
                    </a:ext>
                  </a:extLst>
                </a:gridCol>
              </a:tblGrid>
              <a:tr h="323942">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Lënda</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0"/>
                  </a:ext>
                </a:extLst>
              </a:tr>
              <a:tr h="201982">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Tema</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mësimore</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1"/>
                  </a:ext>
                </a:extLst>
              </a:tr>
              <a:tr h="549604">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Rezultatet</a:t>
                      </a:r>
                      <a:r>
                        <a:rPr lang="en-US" sz="1400" dirty="0">
                          <a:latin typeface="Times New Roman" pitchFamily="18" charset="0"/>
                          <a:ea typeface="Calibri"/>
                          <a:cs typeface="Times New Roman" pitchFamily="18" charset="0"/>
                        </a:rPr>
                        <a:t> e </a:t>
                      </a:r>
                      <a:r>
                        <a:rPr lang="en-US" sz="1400" dirty="0" err="1">
                          <a:latin typeface="Times New Roman" pitchFamily="18" charset="0"/>
                          <a:ea typeface="Calibri"/>
                          <a:cs typeface="Times New Roman" pitchFamily="18" charset="0"/>
                        </a:rPr>
                        <a:t>të</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nxënit</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2"/>
                  </a:ext>
                </a:extLst>
              </a:tr>
              <a:tr h="403964">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Konceptet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kyç</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fjalët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kryesore</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3"/>
                  </a:ext>
                </a:extLst>
              </a:tr>
              <a:tr h="600162">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Situata</a:t>
                      </a:r>
                      <a:r>
                        <a:rPr lang="en-US" sz="1400" dirty="0">
                          <a:latin typeface="Times New Roman" pitchFamily="18" charset="0"/>
                          <a:ea typeface="Calibri"/>
                          <a:cs typeface="Times New Roman" pitchFamily="18" charset="0"/>
                        </a:rPr>
                        <a:t> e </a:t>
                      </a:r>
                      <a:r>
                        <a:rPr lang="en-US" sz="1400" dirty="0" err="1">
                          <a:latin typeface="Times New Roman" pitchFamily="18" charset="0"/>
                          <a:ea typeface="Calibri"/>
                          <a:cs typeface="Times New Roman" pitchFamily="18" charset="0"/>
                        </a:rPr>
                        <a:t>të</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nxënit</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4"/>
                  </a:ext>
                </a:extLst>
              </a:tr>
              <a:tr h="409479">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Burimet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materialet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dhe</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mjetet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didaktike</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5"/>
                  </a:ext>
                </a:extLst>
              </a:tr>
              <a:tr h="647883">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Lidhja</a:t>
                      </a:r>
                      <a:r>
                        <a:rPr lang="en-US" sz="1400" dirty="0">
                          <a:latin typeface="Times New Roman" pitchFamily="18" charset="0"/>
                          <a:ea typeface="Calibri"/>
                          <a:cs typeface="Times New Roman" pitchFamily="18" charset="0"/>
                        </a:rPr>
                        <a:t> me </a:t>
                      </a:r>
                      <a:r>
                        <a:rPr lang="en-US" sz="1400" dirty="0" err="1">
                          <a:latin typeface="Times New Roman" pitchFamily="18" charset="0"/>
                          <a:ea typeface="Calibri"/>
                          <a:cs typeface="Times New Roman" pitchFamily="18" charset="0"/>
                        </a:rPr>
                        <a:t>fushat</a:t>
                      </a:r>
                      <a:r>
                        <a:rPr lang="en-US" sz="1400" dirty="0">
                          <a:latin typeface="Times New Roman" pitchFamily="18" charset="0"/>
                          <a:ea typeface="Calibri"/>
                          <a:cs typeface="Times New Roman" pitchFamily="18" charset="0"/>
                        </a:rPr>
                        <a:t> e </a:t>
                      </a:r>
                      <a:r>
                        <a:rPr lang="en-US" sz="1400" dirty="0" err="1">
                          <a:latin typeface="Times New Roman" pitchFamily="18" charset="0"/>
                          <a:ea typeface="Calibri"/>
                          <a:cs typeface="Times New Roman" pitchFamily="18" charset="0"/>
                        </a:rPr>
                        <a:t>tjera</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ose</a:t>
                      </a:r>
                      <a:r>
                        <a:rPr lang="en-US" sz="1400" dirty="0">
                          <a:latin typeface="Times New Roman" pitchFamily="18" charset="0"/>
                          <a:ea typeface="Calibri"/>
                          <a:cs typeface="Times New Roman" pitchFamily="18" charset="0"/>
                        </a:rPr>
                        <a:t> me </a:t>
                      </a:r>
                      <a:r>
                        <a:rPr lang="en-US" sz="1400" dirty="0" err="1">
                          <a:latin typeface="Times New Roman" pitchFamily="18" charset="0"/>
                          <a:ea typeface="Calibri"/>
                          <a:cs typeface="Times New Roman" pitchFamily="18" charset="0"/>
                        </a:rPr>
                        <a:t>temat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ndërkurrikulare</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6"/>
                  </a:ext>
                </a:extLst>
              </a:tr>
              <a:tr h="736454">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Ecuria</a:t>
                      </a:r>
                      <a:r>
                        <a:rPr lang="en-US" sz="1400" dirty="0">
                          <a:latin typeface="Times New Roman" pitchFamily="18" charset="0"/>
                          <a:ea typeface="Calibri"/>
                          <a:cs typeface="Times New Roman" pitchFamily="18" charset="0"/>
                        </a:rPr>
                        <a:t> e </a:t>
                      </a:r>
                      <a:r>
                        <a:rPr lang="en-US" sz="1400" dirty="0" err="1">
                          <a:latin typeface="Times New Roman" pitchFamily="18" charset="0"/>
                          <a:ea typeface="Calibri"/>
                          <a:cs typeface="Times New Roman" pitchFamily="18" charset="0"/>
                        </a:rPr>
                        <a:t>zhvillimit</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të</a:t>
                      </a:r>
                      <a:r>
                        <a:rPr lang="en-US" sz="1400" dirty="0">
                          <a:latin typeface="Times New Roman" pitchFamily="18" charset="0"/>
                          <a:ea typeface="Calibri"/>
                          <a:cs typeface="Times New Roman" pitchFamily="18" charset="0"/>
                        </a:rPr>
                        <a:t> </a:t>
                      </a:r>
                      <a:r>
                        <a:rPr lang="en-US" sz="1400" dirty="0" err="1">
                          <a:latin typeface="Times New Roman" pitchFamily="18" charset="0"/>
                          <a:ea typeface="Calibri"/>
                          <a:cs typeface="Times New Roman" pitchFamily="18" charset="0"/>
                        </a:rPr>
                        <a:t>mësimit</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7"/>
                  </a:ext>
                </a:extLst>
              </a:tr>
              <a:tr h="1009911">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Vlerësimi</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8"/>
                  </a:ext>
                </a:extLst>
              </a:tr>
              <a:tr h="549604">
                <a:tc>
                  <a:txBody>
                    <a:bodyPr/>
                    <a:lstStyle/>
                    <a:p>
                      <a:pPr marL="0" marR="0">
                        <a:lnSpc>
                          <a:spcPct val="115000"/>
                        </a:lnSpc>
                        <a:spcBef>
                          <a:spcPts val="0"/>
                        </a:spcBef>
                        <a:spcAft>
                          <a:spcPts val="0"/>
                        </a:spcAft>
                      </a:pPr>
                      <a:r>
                        <a:rPr lang="en-US" sz="1400" dirty="0" err="1">
                          <a:latin typeface="Times New Roman" pitchFamily="18" charset="0"/>
                          <a:ea typeface="Calibri"/>
                          <a:cs typeface="Times New Roman" pitchFamily="18" charset="0"/>
                        </a:rPr>
                        <a:t>Detyra</a:t>
                      </a:r>
                      <a:endParaRPr lang="en-US" sz="1400" dirty="0">
                        <a:latin typeface="Times New Roman" pitchFamily="18" charset="0"/>
                        <a:ea typeface="Calibri"/>
                        <a:cs typeface="Times New Roman" pitchFamily="18" charset="0"/>
                      </a:endParaRPr>
                    </a:p>
                  </a:txBody>
                  <a:tcPr marL="39073" marR="39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9"/>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r="10937"/>
          <a:stretch>
            <a:fillRect/>
          </a:stretch>
        </p:blipFill>
        <p:spPr bwMode="auto">
          <a:xfrm rot="5400000">
            <a:off x="1672050" y="-681450"/>
            <a:ext cx="6096002" cy="8373301"/>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rcRect l="5652" t="1806" r="22127"/>
          <a:stretch>
            <a:fillRect/>
          </a:stretch>
        </p:blipFill>
        <p:spPr bwMode="auto">
          <a:xfrm rot="5400000">
            <a:off x="1424000" y="-709600"/>
            <a:ext cx="6172200" cy="820100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304800"/>
          <a:ext cx="8458199" cy="3865520"/>
        </p:xfrm>
        <a:graphic>
          <a:graphicData uri="http://schemas.openxmlformats.org/drawingml/2006/table">
            <a:tbl>
              <a:tblPr/>
              <a:tblGrid>
                <a:gridCol w="1600200"/>
                <a:gridCol w="1791809"/>
                <a:gridCol w="1692796"/>
                <a:gridCol w="1690870"/>
                <a:gridCol w="1682524"/>
              </a:tblGrid>
              <a:tr h="330695">
                <a:tc gridSpan="5">
                  <a:txBody>
                    <a:bodyPr/>
                    <a:lstStyle/>
                    <a:p>
                      <a:pPr marL="0" marR="0" algn="ctr">
                        <a:spcBef>
                          <a:spcPts val="0"/>
                        </a:spcBef>
                        <a:spcAft>
                          <a:spcPts val="0"/>
                        </a:spcAft>
                      </a:pPr>
                      <a:r>
                        <a:rPr lang="en-US" sz="1200" b="1" dirty="0" err="1">
                          <a:solidFill>
                            <a:srgbClr val="000000"/>
                          </a:solidFill>
                          <a:latin typeface="Times New Roman" pitchFamily="18" charset="0"/>
                          <a:ea typeface="Calibri"/>
                          <a:cs typeface="Times New Roman" pitchFamily="18" charset="0"/>
                        </a:rPr>
                        <a:t>Kriteret</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për</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vlerësimin</a:t>
                      </a:r>
                      <a:r>
                        <a:rPr lang="en-US" sz="1200" b="1" dirty="0">
                          <a:solidFill>
                            <a:srgbClr val="000000"/>
                          </a:solidFill>
                          <a:latin typeface="Times New Roman" pitchFamily="18" charset="0"/>
                          <a:ea typeface="Calibri"/>
                          <a:cs typeface="Times New Roman" pitchFamily="18" charset="0"/>
                        </a:rPr>
                        <a:t> e </a:t>
                      </a:r>
                      <a:r>
                        <a:rPr lang="en-US" sz="1200" b="1" dirty="0" err="1">
                          <a:solidFill>
                            <a:srgbClr val="000000"/>
                          </a:solidFill>
                          <a:latin typeface="Times New Roman" pitchFamily="18" charset="0"/>
                          <a:ea typeface="Calibri"/>
                          <a:cs typeface="Times New Roman" pitchFamily="18" charset="0"/>
                        </a:rPr>
                        <a:t>orës</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mësimore</a:t>
                      </a:r>
                      <a:endParaRPr lang="en-US" sz="1200" dirty="0">
                        <a:solidFill>
                          <a:srgbClr val="000000"/>
                        </a:solidFill>
                        <a:latin typeface="Times New Roman" pitchFamily="18" charset="0"/>
                        <a:ea typeface="Calibri"/>
                        <a:cs typeface="Times New Roman" pitchFamily="18" charset="0"/>
                      </a:endParaRPr>
                    </a:p>
                    <a:p>
                      <a:pPr marL="0" marR="0" algn="ctr">
                        <a:spcBef>
                          <a:spcPts val="0"/>
                        </a:spcBef>
                        <a:spcAft>
                          <a:spcPts val="0"/>
                        </a:spcAft>
                      </a:pPr>
                      <a:r>
                        <a:rPr lang="en-US" sz="1200" b="1" dirty="0" err="1">
                          <a:solidFill>
                            <a:srgbClr val="000000"/>
                          </a:solidFill>
                          <a:latin typeface="Times New Roman" pitchFamily="18" charset="0"/>
                          <a:ea typeface="Calibri"/>
                          <a:cs typeface="Times New Roman" pitchFamily="18" charset="0"/>
                        </a:rPr>
                        <a:t>Gjithsej</a:t>
                      </a:r>
                      <a:r>
                        <a:rPr lang="en-US" sz="1200" b="1" dirty="0">
                          <a:solidFill>
                            <a:srgbClr val="000000"/>
                          </a:solidFill>
                          <a:latin typeface="Times New Roman" pitchFamily="18" charset="0"/>
                          <a:ea typeface="Calibri"/>
                          <a:cs typeface="Times New Roman" pitchFamily="18" charset="0"/>
                        </a:rPr>
                        <a:t> 30 </a:t>
                      </a:r>
                      <a:r>
                        <a:rPr lang="en-US" sz="1200" b="1" dirty="0" err="1">
                          <a:solidFill>
                            <a:srgbClr val="000000"/>
                          </a:solidFill>
                          <a:latin typeface="Times New Roman" pitchFamily="18" charset="0"/>
                          <a:ea typeface="Calibri"/>
                          <a:cs typeface="Times New Roman" pitchFamily="18" charset="0"/>
                        </a:rPr>
                        <a:t>pikë</a:t>
                      </a:r>
                      <a:endParaRPr lang="en-US" sz="12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539">
                <a:tc>
                  <a:txBody>
                    <a:bodyPr/>
                    <a:lstStyle/>
                    <a:p>
                      <a:pPr marL="0" marR="0">
                        <a:spcBef>
                          <a:spcPts val="0"/>
                        </a:spcBef>
                        <a:spcAft>
                          <a:spcPts val="0"/>
                        </a:spcAft>
                      </a:pPr>
                      <a:r>
                        <a:rPr lang="en-US" sz="1400" b="1" dirty="0" err="1">
                          <a:solidFill>
                            <a:srgbClr val="000000"/>
                          </a:solidFill>
                          <a:latin typeface="Times New Roman" pitchFamily="18" charset="0"/>
                          <a:ea typeface="Calibri"/>
                          <a:cs typeface="Times New Roman" pitchFamily="18" charset="0"/>
                        </a:rPr>
                        <a:t>Përshkruesit</a:t>
                      </a:r>
                      <a:r>
                        <a:rPr lang="en-US" sz="1400" b="1"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spcBef>
                          <a:spcPts val="0"/>
                        </a:spcBef>
                        <a:spcAft>
                          <a:spcPts val="0"/>
                        </a:spcAft>
                      </a:pPr>
                      <a:r>
                        <a:rPr lang="en-US" sz="1200" b="1" i="1">
                          <a:solidFill>
                            <a:srgbClr val="000000"/>
                          </a:solidFill>
                          <a:latin typeface="Times New Roman" pitchFamily="18" charset="0"/>
                          <a:ea typeface="Calibri"/>
                          <a:cs typeface="Times New Roman" pitchFamily="18" charset="0"/>
                        </a:rPr>
                        <a:t>Niveli 1 - Dobët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spcBef>
                          <a:spcPts val="0"/>
                        </a:spcBef>
                        <a:spcAft>
                          <a:spcPts val="0"/>
                        </a:spcAft>
                      </a:pPr>
                      <a:r>
                        <a:rPr lang="en-US" sz="1200" b="1" i="1" dirty="0" err="1">
                          <a:solidFill>
                            <a:srgbClr val="000000"/>
                          </a:solidFill>
                          <a:latin typeface="Times New Roman" pitchFamily="18" charset="0"/>
                          <a:ea typeface="Calibri"/>
                          <a:cs typeface="Times New Roman" pitchFamily="18" charset="0"/>
                        </a:rPr>
                        <a:t>Niveli</a:t>
                      </a:r>
                      <a:r>
                        <a:rPr lang="en-US" sz="1200" b="1" i="1" dirty="0">
                          <a:solidFill>
                            <a:srgbClr val="000000"/>
                          </a:solidFill>
                          <a:latin typeface="Times New Roman" pitchFamily="18" charset="0"/>
                          <a:ea typeface="Calibri"/>
                          <a:cs typeface="Times New Roman" pitchFamily="18" charset="0"/>
                        </a:rPr>
                        <a:t> 2 –</a:t>
                      </a:r>
                      <a:r>
                        <a:rPr lang="en-US" sz="1200" b="1" i="1" dirty="0" err="1">
                          <a:solidFill>
                            <a:srgbClr val="000000"/>
                          </a:solidFill>
                          <a:latin typeface="Times New Roman" pitchFamily="18" charset="0"/>
                          <a:ea typeface="Calibri"/>
                          <a:cs typeface="Times New Roman" pitchFamily="18" charset="0"/>
                        </a:rPr>
                        <a:t>Mjaftueshëm</a:t>
                      </a:r>
                      <a:r>
                        <a:rPr lang="en-US" sz="1200" b="1" i="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spcBef>
                          <a:spcPts val="0"/>
                        </a:spcBef>
                        <a:spcAft>
                          <a:spcPts val="0"/>
                        </a:spcAft>
                      </a:pPr>
                      <a:r>
                        <a:rPr lang="en-US" sz="1200" b="1" i="1">
                          <a:solidFill>
                            <a:srgbClr val="000000"/>
                          </a:solidFill>
                          <a:latin typeface="Times New Roman" pitchFamily="18" charset="0"/>
                          <a:ea typeface="Calibri"/>
                          <a:cs typeface="Times New Roman" pitchFamily="18" charset="0"/>
                        </a:rPr>
                        <a:t>Niveli 3 – Mirë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spcBef>
                          <a:spcPts val="0"/>
                        </a:spcBef>
                        <a:spcAft>
                          <a:spcPts val="0"/>
                        </a:spcAft>
                      </a:pPr>
                      <a:r>
                        <a:rPr lang="en-US" sz="1200" b="1" i="1">
                          <a:solidFill>
                            <a:srgbClr val="000000"/>
                          </a:solidFill>
                          <a:latin typeface="Times New Roman" pitchFamily="18" charset="0"/>
                          <a:ea typeface="Calibri"/>
                          <a:cs typeface="Times New Roman" pitchFamily="18" charset="0"/>
                        </a:rPr>
                        <a:t>Niveli 4 – Shumë mirë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192905">
                <a:tc gridSpan="5">
                  <a:txBody>
                    <a:bodyPr/>
                    <a:lstStyle/>
                    <a:p>
                      <a:pPr marL="0" marR="0" algn="ctr">
                        <a:spcBef>
                          <a:spcPts val="0"/>
                        </a:spcBef>
                        <a:spcAft>
                          <a:spcPts val="0"/>
                        </a:spcAft>
                      </a:pPr>
                      <a:r>
                        <a:rPr lang="en-US" sz="1400" b="1" i="1" dirty="0" err="1">
                          <a:solidFill>
                            <a:srgbClr val="000000"/>
                          </a:solidFill>
                          <a:latin typeface="Times New Roman" pitchFamily="18" charset="0"/>
                          <a:ea typeface="Calibri"/>
                          <a:cs typeface="Times New Roman" pitchFamily="18" charset="0"/>
                        </a:rPr>
                        <a:t>Planifikimi</a:t>
                      </a:r>
                      <a:r>
                        <a:rPr lang="en-US" sz="1400" b="1" i="1" dirty="0">
                          <a:solidFill>
                            <a:srgbClr val="000000"/>
                          </a:solidFill>
                          <a:latin typeface="Times New Roman" pitchFamily="18" charset="0"/>
                          <a:ea typeface="Calibri"/>
                          <a:cs typeface="Times New Roman" pitchFamily="18" charset="0"/>
                        </a:rPr>
                        <a:t> </a:t>
                      </a:r>
                      <a:r>
                        <a:rPr lang="en-US" sz="1400" b="1" i="1" dirty="0" err="1">
                          <a:solidFill>
                            <a:srgbClr val="000000"/>
                          </a:solidFill>
                          <a:latin typeface="Times New Roman" pitchFamily="18" charset="0"/>
                          <a:ea typeface="Calibri"/>
                          <a:cs typeface="Times New Roman" pitchFamily="18" charset="0"/>
                        </a:rPr>
                        <a:t>i</a:t>
                      </a:r>
                      <a:r>
                        <a:rPr lang="en-US" sz="1400" b="1" i="1" dirty="0">
                          <a:solidFill>
                            <a:srgbClr val="000000"/>
                          </a:solidFill>
                          <a:latin typeface="Times New Roman" pitchFamily="18" charset="0"/>
                          <a:ea typeface="Calibri"/>
                          <a:cs typeface="Times New Roman" pitchFamily="18" charset="0"/>
                        </a:rPr>
                        <a:t> </a:t>
                      </a:r>
                      <a:r>
                        <a:rPr lang="en-US" sz="1400" b="1" i="1" dirty="0" err="1">
                          <a:solidFill>
                            <a:srgbClr val="000000"/>
                          </a:solidFill>
                          <a:latin typeface="Times New Roman" pitchFamily="18" charset="0"/>
                          <a:ea typeface="Calibri"/>
                          <a:cs typeface="Times New Roman" pitchFamily="18" charset="0"/>
                        </a:rPr>
                        <a:t>orës</a:t>
                      </a:r>
                      <a:r>
                        <a:rPr lang="en-US" sz="1400" b="1" i="1" dirty="0">
                          <a:solidFill>
                            <a:srgbClr val="000000"/>
                          </a:solidFill>
                          <a:latin typeface="Times New Roman" pitchFamily="18" charset="0"/>
                          <a:ea typeface="Calibri"/>
                          <a:cs typeface="Times New Roman" pitchFamily="18" charset="0"/>
                        </a:rPr>
                        <a:t> </a:t>
                      </a:r>
                      <a:r>
                        <a:rPr lang="en-US" sz="1400" b="1" i="1" dirty="0" err="1">
                          <a:solidFill>
                            <a:srgbClr val="000000"/>
                          </a:solidFill>
                          <a:latin typeface="Times New Roman" pitchFamily="18" charset="0"/>
                          <a:ea typeface="Calibri"/>
                          <a:cs typeface="Times New Roman" pitchFamily="18" charset="0"/>
                        </a:rPr>
                        <a:t>mësimore</a:t>
                      </a:r>
                      <a:r>
                        <a:rPr lang="en-US" sz="1400" b="1" i="1" dirty="0">
                          <a:solidFill>
                            <a:srgbClr val="000000"/>
                          </a:solidFill>
                          <a:latin typeface="Times New Roman" pitchFamily="18" charset="0"/>
                          <a:ea typeface="Calibri"/>
                          <a:cs typeface="Times New Roman" pitchFamily="18" charset="0"/>
                        </a:rPr>
                        <a:t> </a:t>
                      </a:r>
                      <a:r>
                        <a:rPr lang="en-US" sz="1400" b="1" i="1" dirty="0" err="1">
                          <a:solidFill>
                            <a:srgbClr val="000000"/>
                          </a:solidFill>
                          <a:latin typeface="Times New Roman" pitchFamily="18" charset="0"/>
                          <a:ea typeface="Calibri"/>
                          <a:cs typeface="Times New Roman" pitchFamily="18" charset="0"/>
                        </a:rPr>
                        <a:t>të</a:t>
                      </a:r>
                      <a:r>
                        <a:rPr lang="en-US" sz="1400" b="1" i="1" dirty="0">
                          <a:solidFill>
                            <a:srgbClr val="000000"/>
                          </a:solidFill>
                          <a:latin typeface="Times New Roman" pitchFamily="18" charset="0"/>
                          <a:ea typeface="Calibri"/>
                          <a:cs typeface="Times New Roman" pitchFamily="18" charset="0"/>
                        </a:rPr>
                        <a:t> </a:t>
                      </a:r>
                      <a:r>
                        <a:rPr lang="en-US" sz="1400" b="1" i="1" dirty="0" err="1">
                          <a:solidFill>
                            <a:srgbClr val="000000"/>
                          </a:solidFill>
                          <a:latin typeface="Times New Roman" pitchFamily="18" charset="0"/>
                          <a:ea typeface="Calibri"/>
                          <a:cs typeface="Times New Roman" pitchFamily="18" charset="0"/>
                        </a:rPr>
                        <a:t>hapur</a:t>
                      </a:r>
                      <a:r>
                        <a:rPr lang="en-US" sz="1400" b="1" i="1" dirty="0">
                          <a:solidFill>
                            <a:srgbClr val="000000"/>
                          </a:solidFill>
                          <a:latin typeface="Times New Roman" pitchFamily="18" charset="0"/>
                          <a:ea typeface="Calibri"/>
                          <a:cs typeface="Times New Roman" pitchFamily="18" charset="0"/>
                        </a:rPr>
                        <a:t> (6 </a:t>
                      </a:r>
                      <a:r>
                        <a:rPr lang="en-US" sz="1400" b="1" i="1" dirty="0" err="1">
                          <a:solidFill>
                            <a:srgbClr val="000000"/>
                          </a:solidFill>
                          <a:latin typeface="Times New Roman" pitchFamily="18" charset="0"/>
                          <a:ea typeface="Calibri"/>
                          <a:cs typeface="Times New Roman" pitchFamily="18" charset="0"/>
                        </a:rPr>
                        <a:t>pikë</a:t>
                      </a:r>
                      <a:r>
                        <a:rPr lang="en-US" sz="1400" b="1" i="1" dirty="0">
                          <a:solidFill>
                            <a:srgbClr val="000000"/>
                          </a:solidFill>
                          <a:latin typeface="Times New Roman" pitchFamily="18" charset="0"/>
                          <a:ea typeface="Calibri"/>
                          <a:cs typeface="Times New Roman" pitchFamily="18" charset="0"/>
                        </a:rPr>
                        <a:t>)</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90861">
                <a:tc>
                  <a:txBody>
                    <a:bodyPr/>
                    <a:lstStyle/>
                    <a:p>
                      <a:pPr marL="0" marR="0">
                        <a:spcBef>
                          <a:spcPts val="0"/>
                        </a:spcBef>
                        <a:spcAft>
                          <a:spcPts val="0"/>
                        </a:spcAft>
                      </a:pPr>
                      <a:r>
                        <a:rPr lang="en-US" sz="1400" b="1" dirty="0" err="1">
                          <a:solidFill>
                            <a:srgbClr val="00B050"/>
                          </a:solidFill>
                          <a:latin typeface="Times New Roman" pitchFamily="18" charset="0"/>
                          <a:ea typeface="Calibri"/>
                          <a:cs typeface="Times New Roman" pitchFamily="18" charset="0"/>
                        </a:rPr>
                        <a:t>Mësuesi</a:t>
                      </a:r>
                      <a:r>
                        <a:rPr lang="en-US" sz="1400" b="1" dirty="0">
                          <a:solidFill>
                            <a:srgbClr val="00B050"/>
                          </a:solidFill>
                          <a:latin typeface="Times New Roman" pitchFamily="18" charset="0"/>
                          <a:ea typeface="Calibri"/>
                          <a:cs typeface="Times New Roman" pitchFamily="18" charset="0"/>
                        </a:rPr>
                        <a:t> ka </a:t>
                      </a:r>
                      <a:r>
                        <a:rPr lang="en-US" sz="1400" b="1" dirty="0" err="1">
                          <a:solidFill>
                            <a:srgbClr val="00B050"/>
                          </a:solidFill>
                          <a:latin typeface="Times New Roman" pitchFamily="18" charset="0"/>
                          <a:ea typeface="Calibri"/>
                          <a:cs typeface="Times New Roman" pitchFamily="18" charset="0"/>
                        </a:rPr>
                        <a:t>planifikuar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gjithë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komponentët</a:t>
                      </a:r>
                      <a:r>
                        <a:rPr lang="en-US" sz="1400" b="1" dirty="0">
                          <a:solidFill>
                            <a:srgbClr val="00B050"/>
                          </a:solidFill>
                          <a:latin typeface="Times New Roman" pitchFamily="18" charset="0"/>
                          <a:ea typeface="Calibri"/>
                          <a:cs typeface="Times New Roman" pitchFamily="18" charset="0"/>
                        </a:rPr>
                        <a:t> e </a:t>
                      </a:r>
                      <a:r>
                        <a:rPr lang="en-US" sz="1400" b="1" dirty="0" err="1">
                          <a:solidFill>
                            <a:srgbClr val="00B050"/>
                          </a:solidFill>
                          <a:latin typeface="Times New Roman" pitchFamily="18" charset="0"/>
                          <a:ea typeface="Calibri"/>
                          <a:cs typeface="Times New Roman" pitchFamily="18" charset="0"/>
                        </a:rPr>
                        <a:t>orës</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së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mësimit</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mënyrë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koherente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përmbushje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rezultateve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nxënit</a:t>
                      </a:r>
                      <a:r>
                        <a:rPr lang="en-US" sz="1400" b="1" dirty="0">
                          <a:solidFill>
                            <a:srgbClr val="00B05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solidFill>
                            <a:srgbClr val="000000"/>
                          </a:solidFill>
                          <a:latin typeface="Times New Roman" pitchFamily="18" charset="0"/>
                          <a:ea typeface="Calibri"/>
                          <a:cs typeface="Times New Roman" pitchFamily="18" charset="0"/>
                        </a:rPr>
                        <a:t>0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nSpc>
                          <a:spcPct val="115000"/>
                        </a:lnSpc>
                        <a:spcBef>
                          <a:spcPts val="0"/>
                        </a:spcBef>
                        <a:spcAft>
                          <a:spcPts val="0"/>
                        </a:spcAft>
                      </a:pPr>
                      <a:r>
                        <a:rPr lang="en-US" sz="1100" dirty="0" err="1">
                          <a:latin typeface="Times New Roman" pitchFamily="18" charset="0"/>
                          <a:ea typeface="Calibri"/>
                          <a:cs typeface="Times New Roman" pitchFamily="18" charset="0"/>
                        </a:rPr>
                        <a:t>Nuk</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një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koherencë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mes</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komponentëve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orës</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mësimore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Rezultatet</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(RN) </a:t>
                      </a:r>
                      <a:r>
                        <a:rPr lang="en-US" sz="1100" dirty="0" err="1">
                          <a:latin typeface="Times New Roman" pitchFamily="18" charset="0"/>
                          <a:ea typeface="Calibri"/>
                          <a:cs typeface="Times New Roman" pitchFamily="18" charset="0"/>
                        </a:rPr>
                        <a:t>nuk</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bazohen</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programin</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lëndor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Metodologjia</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është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tradicionale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për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tepër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nuk</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lidhet</a:t>
                      </a:r>
                      <a:r>
                        <a:rPr lang="en-US" sz="1100" dirty="0">
                          <a:latin typeface="Times New Roman" pitchFamily="18" charset="0"/>
                          <a:ea typeface="Calibri"/>
                          <a:cs typeface="Times New Roman" pitchFamily="18" charset="0"/>
                        </a:rPr>
                        <a:t> me </a:t>
                      </a:r>
                      <a:r>
                        <a:rPr lang="en-US" sz="1100" dirty="0" err="1">
                          <a:latin typeface="Times New Roman" pitchFamily="18" charset="0"/>
                          <a:ea typeface="Calibri"/>
                          <a:cs typeface="Times New Roman" pitchFamily="18" charset="0"/>
                        </a:rPr>
                        <a:t>stilet</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Pyetjet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që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janë</a:t>
                      </a:r>
                      <a:r>
                        <a:rPr lang="en-US" sz="1100" dirty="0">
                          <a:latin typeface="Times New Roman" pitchFamily="18" charset="0"/>
                          <a:ea typeface="Calibri"/>
                          <a:cs typeface="Times New Roman" pitchFamily="18" charset="0"/>
                        </a:rPr>
                        <a:t> </a:t>
                      </a:r>
                    </a:p>
                    <a:p>
                      <a:pPr marL="0" marR="0">
                        <a:spcBef>
                          <a:spcPts val="0"/>
                        </a:spcBef>
                        <a:spcAft>
                          <a:spcPts val="0"/>
                        </a:spcAft>
                      </a:pPr>
                      <a:r>
                        <a:rPr lang="en-US" sz="1100" dirty="0" err="1">
                          <a:solidFill>
                            <a:srgbClr val="000000"/>
                          </a:solidFill>
                          <a:latin typeface="Times New Roman" pitchFamily="18" charset="0"/>
                          <a:ea typeface="Calibri"/>
                          <a:cs typeface="Times New Roman" pitchFamily="18" charset="0"/>
                        </a:rPr>
                        <a:t>planifikuar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nuk</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janë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llojeve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niveleve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ndryshme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solidFill>
                            <a:srgbClr val="000000"/>
                          </a:solidFill>
                          <a:latin typeface="Times New Roman" pitchFamily="18" charset="0"/>
                          <a:ea typeface="Calibri"/>
                          <a:cs typeface="Times New Roman" pitchFamily="18" charset="0"/>
                        </a:rPr>
                        <a:t>1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100" dirty="0" err="1">
                          <a:solidFill>
                            <a:srgbClr val="000000"/>
                          </a:solidFill>
                          <a:latin typeface="Times New Roman" pitchFamily="18" charset="0"/>
                          <a:ea typeface="Calibri"/>
                          <a:cs typeface="Times New Roman" pitchFamily="18" charset="0"/>
                        </a:rPr>
                        <a:t>Mësuesi</a:t>
                      </a:r>
                      <a:r>
                        <a:rPr lang="en-US" sz="1100" dirty="0">
                          <a:solidFill>
                            <a:srgbClr val="000000"/>
                          </a:solidFill>
                          <a:latin typeface="Times New Roman" pitchFamily="18" charset="0"/>
                          <a:ea typeface="Calibri"/>
                          <a:cs typeface="Times New Roman" pitchFamily="18" charset="0"/>
                        </a:rPr>
                        <a:t> ka </a:t>
                      </a:r>
                      <a:r>
                        <a:rPr lang="en-US" sz="1100" dirty="0" err="1">
                          <a:solidFill>
                            <a:srgbClr val="000000"/>
                          </a:solidFill>
                          <a:latin typeface="Times New Roman" pitchFamily="18" charset="0"/>
                          <a:ea typeface="Calibri"/>
                          <a:cs typeface="Times New Roman" pitchFamily="18" charset="0"/>
                        </a:rPr>
                        <a:t>planifikuar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rezultatet</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sipas</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programit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lëndor</a:t>
                      </a:r>
                      <a:r>
                        <a:rPr lang="en-US" sz="1100" dirty="0">
                          <a:solidFill>
                            <a:srgbClr val="000000"/>
                          </a:solidFill>
                          <a:latin typeface="Times New Roman" pitchFamily="18" charset="0"/>
                          <a:ea typeface="Calibri"/>
                          <a:cs typeface="Times New Roman" pitchFamily="18" charset="0"/>
                        </a:rPr>
                        <a:t>; ka </a:t>
                      </a:r>
                      <a:r>
                        <a:rPr lang="en-US" sz="1100" dirty="0" err="1">
                          <a:solidFill>
                            <a:srgbClr val="000000"/>
                          </a:solidFill>
                          <a:latin typeface="Times New Roman" pitchFamily="18" charset="0"/>
                          <a:ea typeface="Calibri"/>
                          <a:cs typeface="Times New Roman" pitchFamily="18" charset="0"/>
                        </a:rPr>
                        <a:t>planifikuar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situatë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nxëni</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cila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nuk</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ndikon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shumë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përmbushjen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rezultateve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nxënit</a:t>
                      </a:r>
                      <a:r>
                        <a:rPr lang="en-US" sz="1100" dirty="0">
                          <a:solidFill>
                            <a:srgbClr val="000000"/>
                          </a:solidFill>
                          <a:latin typeface="Times New Roman" pitchFamily="18" charset="0"/>
                          <a:ea typeface="Calibri"/>
                          <a:cs typeface="Times New Roman" pitchFamily="18" charset="0"/>
                        </a:rPr>
                        <a:t> (RN) </a:t>
                      </a:r>
                      <a:r>
                        <a:rPr lang="en-US" sz="1100" dirty="0" err="1">
                          <a:solidFill>
                            <a:srgbClr val="000000"/>
                          </a:solidFill>
                          <a:latin typeface="Times New Roman" pitchFamily="18" charset="0"/>
                          <a:ea typeface="Calibri"/>
                          <a:cs typeface="Times New Roman" pitchFamily="18" charset="0"/>
                        </a:rPr>
                        <a:t>ose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nuk</a:t>
                      </a:r>
                      <a:r>
                        <a:rPr lang="en-US" sz="1100" dirty="0">
                          <a:solidFill>
                            <a:srgbClr val="000000"/>
                          </a:solidFill>
                          <a:latin typeface="Times New Roman" pitchFamily="18" charset="0"/>
                          <a:ea typeface="Calibri"/>
                          <a:cs typeface="Times New Roman" pitchFamily="18" charset="0"/>
                        </a:rPr>
                        <a:t> ka </a:t>
                      </a:r>
                      <a:r>
                        <a:rPr lang="en-US" sz="1100" dirty="0" err="1">
                          <a:solidFill>
                            <a:srgbClr val="000000"/>
                          </a:solidFill>
                          <a:latin typeface="Times New Roman" pitchFamily="18" charset="0"/>
                          <a:ea typeface="Calibri"/>
                          <a:cs typeface="Times New Roman" pitchFamily="18" charset="0"/>
                        </a:rPr>
                        <a:t>planifikuar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situatë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Organizimi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nxënësve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klasë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është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tradicional</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nuk</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janë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lidhur</a:t>
                      </a:r>
                      <a:r>
                        <a:rPr lang="en-US" sz="1100" dirty="0">
                          <a:solidFill>
                            <a:srgbClr val="000000"/>
                          </a:solidFill>
                          <a:latin typeface="Times New Roman" pitchFamily="18" charset="0"/>
                          <a:ea typeface="Calibri"/>
                          <a:cs typeface="Times New Roman" pitchFamily="18" charset="0"/>
                        </a:rPr>
                        <a:t> me </a:t>
                      </a:r>
                      <a:r>
                        <a:rPr lang="en-US" sz="1100" dirty="0" err="1">
                          <a:solidFill>
                            <a:srgbClr val="000000"/>
                          </a:solidFill>
                          <a:latin typeface="Times New Roman" pitchFamily="18" charset="0"/>
                          <a:ea typeface="Calibri"/>
                          <a:cs typeface="Times New Roman" pitchFamily="18" charset="0"/>
                        </a:rPr>
                        <a:t>stilet</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Pyetjet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përgjithësi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janë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sipas</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niveleve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solidFill>
                            <a:srgbClr val="000000"/>
                          </a:solidFill>
                          <a:latin typeface="Times New Roman" pitchFamily="18" charset="0"/>
                          <a:ea typeface="Calibri"/>
                          <a:cs typeface="Times New Roman" pitchFamily="18" charset="0"/>
                        </a:rPr>
                        <a:t>2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nSpc>
                          <a:spcPct val="115000"/>
                        </a:lnSpc>
                        <a:spcBef>
                          <a:spcPts val="0"/>
                        </a:spcBef>
                        <a:spcAft>
                          <a:spcPts val="0"/>
                        </a:spcAft>
                      </a:pPr>
                      <a:r>
                        <a:rPr lang="en-US" sz="1100" dirty="0" err="1">
                          <a:latin typeface="Times New Roman" pitchFamily="18" charset="0"/>
                          <a:ea typeface="Calibri"/>
                          <a:cs typeface="Times New Roman" pitchFamily="18" charset="0"/>
                        </a:rPr>
                        <a:t>Mësuesi</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rezultatet</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sipas</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programit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lëndor</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situatë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organizimin</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nxënësve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Metodat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teknikat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mësimore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janë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koherencë</a:t>
                      </a:r>
                      <a:r>
                        <a:rPr lang="en-US" sz="1100" dirty="0">
                          <a:latin typeface="Times New Roman" pitchFamily="18" charset="0"/>
                          <a:ea typeface="Calibri"/>
                          <a:cs typeface="Times New Roman" pitchFamily="18" charset="0"/>
                        </a:rPr>
                        <a:t> me RN, </a:t>
                      </a:r>
                      <a:r>
                        <a:rPr lang="en-US" sz="1100" dirty="0" err="1">
                          <a:latin typeface="Times New Roman" pitchFamily="18" charset="0"/>
                          <a:ea typeface="Calibri"/>
                          <a:cs typeface="Times New Roman" pitchFamily="18" charset="0"/>
                        </a:rPr>
                        <a:t>por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nuk</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përputhen</a:t>
                      </a:r>
                      <a:r>
                        <a:rPr lang="en-US" sz="1100" dirty="0">
                          <a:latin typeface="Times New Roman" pitchFamily="18" charset="0"/>
                          <a:ea typeface="Calibri"/>
                          <a:cs typeface="Times New Roman" pitchFamily="18" charset="0"/>
                        </a:rPr>
                        <a:t> me </a:t>
                      </a:r>
                      <a:r>
                        <a:rPr lang="en-US" sz="1100" dirty="0" err="1">
                          <a:latin typeface="Times New Roman" pitchFamily="18" charset="0"/>
                          <a:ea typeface="Calibri"/>
                          <a:cs typeface="Times New Roman" pitchFamily="18" charset="0"/>
                        </a:rPr>
                        <a:t>situatën</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me </a:t>
                      </a:r>
                      <a:r>
                        <a:rPr lang="en-US" sz="1100" dirty="0" err="1">
                          <a:latin typeface="Times New Roman" pitchFamily="18" charset="0"/>
                          <a:ea typeface="Calibri"/>
                          <a:cs typeface="Times New Roman" pitchFamily="18" charset="0"/>
                        </a:rPr>
                        <a:t>stilet</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Mësuesi</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pyetje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llojeve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ndryshme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sipas</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niveleve</a:t>
                      </a:r>
                      <a:r>
                        <a:rPr lang="en-US" sz="1100" dirty="0">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solidFill>
                            <a:srgbClr val="000000"/>
                          </a:solidFill>
                          <a:latin typeface="Times New Roman" pitchFamily="18" charset="0"/>
                          <a:ea typeface="Calibri"/>
                          <a:cs typeface="Times New Roman" pitchFamily="18" charset="0"/>
                        </a:rPr>
                        <a:t>3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nSpc>
                          <a:spcPct val="115000"/>
                        </a:lnSpc>
                        <a:spcBef>
                          <a:spcPts val="0"/>
                        </a:spcBef>
                        <a:spcAft>
                          <a:spcPts val="0"/>
                        </a:spcAft>
                      </a:pPr>
                      <a:r>
                        <a:rPr lang="en-US" sz="1100" dirty="0" err="1">
                          <a:latin typeface="Times New Roman" pitchFamily="18" charset="0"/>
                          <a:ea typeface="Calibri"/>
                          <a:cs typeface="Times New Roman" pitchFamily="18" charset="0"/>
                        </a:rPr>
                        <a:t>Mësuesi</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rezultatet</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sipas</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programit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lëndor</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situatë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cilën</a:t>
                      </a:r>
                      <a:r>
                        <a:rPr lang="en-US" sz="1100" dirty="0">
                          <a:latin typeface="Times New Roman" pitchFamily="18" charset="0"/>
                          <a:ea typeface="Calibri"/>
                          <a:cs typeface="Times New Roman" pitchFamily="18" charset="0"/>
                        </a:rPr>
                        <a:t> e ka </a:t>
                      </a:r>
                      <a:r>
                        <a:rPr lang="en-US" sz="1100" dirty="0" err="1">
                          <a:latin typeface="Times New Roman" pitchFamily="18" charset="0"/>
                          <a:ea typeface="Calibri"/>
                          <a:cs typeface="Times New Roman" pitchFamily="18" charset="0"/>
                        </a:rPr>
                        <a:t>përdorur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pjesë</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metodologjisë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mësimdhënies</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organizimin</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nxënësve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metodologjinë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koherencë</a:t>
                      </a:r>
                      <a:r>
                        <a:rPr lang="en-US" sz="1100" dirty="0">
                          <a:latin typeface="Times New Roman" pitchFamily="18" charset="0"/>
                          <a:ea typeface="Calibri"/>
                          <a:cs typeface="Times New Roman" pitchFamily="18" charset="0"/>
                        </a:rPr>
                        <a:t> me RN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me </a:t>
                      </a:r>
                      <a:r>
                        <a:rPr lang="en-US" sz="1100" dirty="0" err="1">
                          <a:latin typeface="Times New Roman" pitchFamily="18" charset="0"/>
                          <a:ea typeface="Calibri"/>
                          <a:cs typeface="Times New Roman" pitchFamily="18" charset="0"/>
                        </a:rPr>
                        <a:t>stilet</a:t>
                      </a:r>
                      <a:r>
                        <a:rPr lang="en-US" sz="1100" dirty="0">
                          <a:latin typeface="Times New Roman" pitchFamily="18" charset="0"/>
                          <a:ea typeface="Calibri"/>
                          <a:cs typeface="Times New Roman" pitchFamily="18" charset="0"/>
                        </a:rPr>
                        <a:t> e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nxënit</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dhe</a:t>
                      </a:r>
                      <a:r>
                        <a:rPr lang="en-US" sz="1100" dirty="0">
                          <a:latin typeface="Times New Roman" pitchFamily="18" charset="0"/>
                          <a:ea typeface="Calibri"/>
                          <a:cs typeface="Times New Roman" pitchFamily="18" charset="0"/>
                        </a:rPr>
                        <a:t> ka </a:t>
                      </a:r>
                      <a:r>
                        <a:rPr lang="en-US" sz="1100" dirty="0" err="1">
                          <a:latin typeface="Times New Roman" pitchFamily="18" charset="0"/>
                          <a:ea typeface="Calibri"/>
                          <a:cs typeface="Times New Roman" pitchFamily="18" charset="0"/>
                        </a:rPr>
                        <a:t>planifikuar</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pyetje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llojeve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të</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ndryshme</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sipas</a:t>
                      </a:r>
                      <a:r>
                        <a:rPr lang="en-US" sz="1100" dirty="0">
                          <a:latin typeface="Times New Roman" pitchFamily="18" charset="0"/>
                          <a:ea typeface="Calibri"/>
                          <a:cs typeface="Times New Roman" pitchFamily="18" charset="0"/>
                        </a:rPr>
                        <a:t> </a:t>
                      </a:r>
                      <a:r>
                        <a:rPr lang="en-US" sz="1100" dirty="0" err="1">
                          <a:latin typeface="Times New Roman" pitchFamily="18" charset="0"/>
                          <a:ea typeface="Calibri"/>
                          <a:cs typeface="Times New Roman" pitchFamily="18" charset="0"/>
                        </a:rPr>
                        <a:t>niveleve</a:t>
                      </a:r>
                      <a:r>
                        <a:rPr lang="en-US" sz="1100" dirty="0">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457200" y="4191000"/>
          <a:ext cx="8458199" cy="2514600"/>
        </p:xfrm>
        <a:graphic>
          <a:graphicData uri="http://schemas.openxmlformats.org/drawingml/2006/table">
            <a:tbl>
              <a:tblPr/>
              <a:tblGrid>
                <a:gridCol w="1600200"/>
                <a:gridCol w="1791810"/>
                <a:gridCol w="1692795"/>
                <a:gridCol w="1690870"/>
                <a:gridCol w="1682524"/>
              </a:tblGrid>
              <a:tr h="2286000">
                <a:tc>
                  <a:txBody>
                    <a:bodyPr/>
                    <a:lstStyle/>
                    <a:p>
                      <a:pPr marL="0" marR="0">
                        <a:spcBef>
                          <a:spcPts val="0"/>
                        </a:spcBef>
                        <a:spcAft>
                          <a:spcPts val="0"/>
                        </a:spcAft>
                      </a:pPr>
                      <a:r>
                        <a:rPr lang="en-US" sz="1400" b="1" dirty="0" err="1">
                          <a:solidFill>
                            <a:srgbClr val="00B050"/>
                          </a:solidFill>
                          <a:latin typeface="Times New Roman"/>
                          <a:ea typeface="Calibri"/>
                          <a:cs typeface="Aptos"/>
                        </a:rPr>
                        <a:t>Mësuesi</a:t>
                      </a:r>
                      <a:r>
                        <a:rPr lang="en-US" sz="1400" b="1" dirty="0">
                          <a:solidFill>
                            <a:srgbClr val="00B050"/>
                          </a:solidFill>
                          <a:latin typeface="Times New Roman"/>
                          <a:ea typeface="Calibri"/>
                          <a:cs typeface="Aptos"/>
                        </a:rPr>
                        <a:t> ka </a:t>
                      </a:r>
                      <a:r>
                        <a:rPr lang="en-US" sz="1400" b="1" dirty="0" err="1">
                          <a:solidFill>
                            <a:srgbClr val="00B050"/>
                          </a:solidFill>
                          <a:latin typeface="Times New Roman"/>
                          <a:ea typeface="Calibri"/>
                          <a:cs typeface="Aptos"/>
                        </a:rPr>
                        <a:t>planifikuar</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për</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temën</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mësimore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qasje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të</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reja</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inovative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që</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lidhen</a:t>
                      </a:r>
                      <a:r>
                        <a:rPr lang="en-US" sz="1400" b="1" dirty="0">
                          <a:solidFill>
                            <a:srgbClr val="00B050"/>
                          </a:solidFill>
                          <a:latin typeface="Times New Roman"/>
                          <a:ea typeface="Calibri"/>
                          <a:cs typeface="Aptos"/>
                        </a:rPr>
                        <a:t> me </a:t>
                      </a:r>
                      <a:r>
                        <a:rPr lang="en-US" sz="1400" b="1" dirty="0" err="1">
                          <a:solidFill>
                            <a:srgbClr val="00B050"/>
                          </a:solidFill>
                          <a:latin typeface="Times New Roman"/>
                          <a:ea typeface="Calibri"/>
                          <a:cs typeface="Aptos"/>
                        </a:rPr>
                        <a:t>demonstrimin</a:t>
                      </a:r>
                      <a:r>
                        <a:rPr lang="en-US" sz="1400" b="1" dirty="0">
                          <a:solidFill>
                            <a:srgbClr val="00B050"/>
                          </a:solidFill>
                          <a:latin typeface="Times New Roman"/>
                          <a:ea typeface="Calibri"/>
                          <a:cs typeface="Aptos"/>
                        </a:rPr>
                        <a:t> e </a:t>
                      </a:r>
                      <a:r>
                        <a:rPr lang="en-US" sz="1400" b="1" dirty="0" err="1">
                          <a:solidFill>
                            <a:srgbClr val="00B050"/>
                          </a:solidFill>
                          <a:latin typeface="Times New Roman"/>
                          <a:ea typeface="Calibri"/>
                          <a:cs typeface="Aptos"/>
                        </a:rPr>
                        <a:t>kompetencave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të</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të</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nxënit</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gjatë</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gjithë</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jetës</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përveç</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kompetencave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lëndore</a:t>
                      </a:r>
                      <a:r>
                        <a:rPr lang="en-US" sz="1000" b="1" dirty="0">
                          <a:solidFill>
                            <a:srgbClr val="00B050"/>
                          </a:solidFill>
                          <a:latin typeface="Times New Roman"/>
                          <a:ea typeface="Calibri"/>
                          <a:cs typeface="Aptos"/>
                        </a:rPr>
                        <a:t>. </a:t>
                      </a:r>
                      <a:endParaRPr lang="en-US" sz="90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nuk</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planifikon</a:t>
                      </a:r>
                      <a:r>
                        <a:rPr lang="en-US" sz="1200" i="0" dirty="0">
                          <a:solidFill>
                            <a:srgbClr val="000000"/>
                          </a:solidFill>
                          <a:latin typeface="Times New Roman"/>
                          <a:ea typeface="Calibri"/>
                          <a:cs typeface="Aptos"/>
                        </a:rPr>
                        <a:t> duke </a:t>
                      </a:r>
                      <a:r>
                        <a:rPr lang="en-US" sz="1200" i="0" dirty="0" err="1">
                          <a:solidFill>
                            <a:srgbClr val="000000"/>
                          </a:solidFill>
                          <a:latin typeface="Times New Roman"/>
                          <a:ea typeface="Calibri"/>
                          <a:cs typeface="Aptos"/>
                        </a:rPr>
                        <a:t>përfshirë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qasje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reja</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inovative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zhvillimin</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kompetencave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kyç</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gjatë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gjithë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jetës</a:t>
                      </a:r>
                      <a:r>
                        <a:rPr lang="en-US" sz="1100" i="0" dirty="0">
                          <a:solidFill>
                            <a:srgbClr val="000000"/>
                          </a:solidFill>
                          <a:latin typeface="Times New Roman"/>
                          <a:ea typeface="Calibri"/>
                          <a:cs typeface="Aptos"/>
                        </a:rPr>
                        <a:t>. </a:t>
                      </a:r>
                      <a:endParaRPr lang="en-US" sz="11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planifikimin</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tij</a:t>
                      </a:r>
                      <a:r>
                        <a:rPr lang="en-US" sz="1200" i="0" dirty="0">
                          <a:solidFill>
                            <a:srgbClr val="000000"/>
                          </a:solidFill>
                          <a:latin typeface="Times New Roman"/>
                          <a:ea typeface="Calibri"/>
                          <a:cs typeface="Aptos"/>
                        </a:rPr>
                        <a:t> ka </a:t>
                      </a:r>
                      <a:r>
                        <a:rPr lang="en-US" sz="1200" i="0" dirty="0" err="1">
                          <a:solidFill>
                            <a:srgbClr val="000000"/>
                          </a:solidFill>
                          <a:latin typeface="Times New Roman"/>
                          <a:ea typeface="Calibri"/>
                          <a:cs typeface="Aptos"/>
                        </a:rPr>
                        <a:t>qasje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së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shumti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tradicionale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Metodat</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planifikuara</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fokusohen</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së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shumti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konceptet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lëndore</a:t>
                      </a:r>
                      <a:r>
                        <a:rPr lang="en-US" sz="1200" i="0" dirty="0">
                          <a:solidFill>
                            <a:srgbClr val="000000"/>
                          </a:solidFill>
                          <a:latin typeface="Times New Roman"/>
                          <a:ea typeface="Calibri"/>
                          <a:cs typeface="Aptos"/>
                        </a:rPr>
                        <a:t>, duke </a:t>
                      </a:r>
                      <a:r>
                        <a:rPr lang="en-US" sz="1200" i="0" dirty="0" err="1">
                          <a:solidFill>
                            <a:srgbClr val="000000"/>
                          </a:solidFill>
                          <a:latin typeface="Times New Roman"/>
                          <a:ea typeface="Calibri"/>
                          <a:cs typeface="Aptos"/>
                        </a:rPr>
                        <a:t>lënë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mënjanë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kompetencat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kyç</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gjatë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gjithë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jetës</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i="0" dirty="0" err="1">
                          <a:solidFill>
                            <a:srgbClr val="000000"/>
                          </a:solidFill>
                          <a:latin typeface="Times New Roman"/>
                          <a:ea typeface="Calibri"/>
                          <a:cs typeface="Aptos"/>
                        </a:rPr>
                        <a:t>Mësuesi</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planifikimin</a:t>
                      </a:r>
                      <a:r>
                        <a:rPr lang="en-US" sz="1100" i="0" dirty="0">
                          <a:solidFill>
                            <a:srgbClr val="000000"/>
                          </a:solidFill>
                          <a:latin typeface="Times New Roman"/>
                          <a:ea typeface="Calibri"/>
                          <a:cs typeface="Aptos"/>
                        </a:rPr>
                        <a:t> e </a:t>
                      </a:r>
                      <a:r>
                        <a:rPr lang="en-US" sz="1100" i="0" dirty="0" err="1">
                          <a:solidFill>
                            <a:srgbClr val="000000"/>
                          </a:solidFill>
                          <a:latin typeface="Times New Roman"/>
                          <a:ea typeface="Calibri"/>
                          <a:cs typeface="Aptos"/>
                        </a:rPr>
                        <a:t>tij</a:t>
                      </a:r>
                      <a:r>
                        <a:rPr lang="en-US" sz="1100" i="0" dirty="0">
                          <a:solidFill>
                            <a:srgbClr val="000000"/>
                          </a:solidFill>
                          <a:latin typeface="Times New Roman"/>
                          <a:ea typeface="Calibri"/>
                          <a:cs typeface="Aptos"/>
                        </a:rPr>
                        <a:t> ka </a:t>
                      </a:r>
                      <a:r>
                        <a:rPr lang="en-US" sz="1100" i="0" dirty="0" err="1">
                          <a:solidFill>
                            <a:srgbClr val="000000"/>
                          </a:solidFill>
                          <a:latin typeface="Times New Roman"/>
                          <a:ea typeface="Calibri"/>
                          <a:cs typeface="Aptos"/>
                        </a:rPr>
                        <a:t>qasje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reja</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inovative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që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lidhen</a:t>
                      </a:r>
                      <a:r>
                        <a:rPr lang="en-US" sz="1100" i="0" dirty="0">
                          <a:solidFill>
                            <a:srgbClr val="000000"/>
                          </a:solidFill>
                          <a:latin typeface="Times New Roman"/>
                          <a:ea typeface="Calibri"/>
                          <a:cs typeface="Aptos"/>
                        </a:rPr>
                        <a:t> me </a:t>
                      </a:r>
                      <a:r>
                        <a:rPr lang="en-US" sz="1100" i="0" dirty="0" err="1">
                          <a:solidFill>
                            <a:srgbClr val="000000"/>
                          </a:solidFill>
                          <a:latin typeface="Times New Roman"/>
                          <a:ea typeface="Calibri"/>
                          <a:cs typeface="Aptos"/>
                        </a:rPr>
                        <a:t>zhvillimin</a:t>
                      </a:r>
                      <a:r>
                        <a:rPr lang="en-US" sz="1100" i="0" dirty="0">
                          <a:solidFill>
                            <a:srgbClr val="000000"/>
                          </a:solidFill>
                          <a:latin typeface="Times New Roman"/>
                          <a:ea typeface="Calibri"/>
                          <a:cs typeface="Aptos"/>
                        </a:rPr>
                        <a:t> e </a:t>
                      </a:r>
                      <a:r>
                        <a:rPr lang="en-US" sz="1100" i="0" dirty="0" err="1">
                          <a:solidFill>
                            <a:srgbClr val="000000"/>
                          </a:solidFill>
                          <a:latin typeface="Times New Roman"/>
                          <a:ea typeface="Calibri"/>
                          <a:cs typeface="Aptos"/>
                        </a:rPr>
                        <a:t>mendimit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kritik</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nxënësve</a:t>
                      </a:r>
                      <a:r>
                        <a:rPr lang="en-US" sz="1100" i="0" dirty="0">
                          <a:solidFill>
                            <a:srgbClr val="000000"/>
                          </a:solidFill>
                          <a:latin typeface="Times New Roman"/>
                          <a:ea typeface="Calibri"/>
                          <a:cs typeface="Aptos"/>
                        </a:rPr>
                        <a:t>, me </a:t>
                      </a:r>
                      <a:r>
                        <a:rPr lang="en-US" sz="1100" i="0" dirty="0" err="1">
                          <a:solidFill>
                            <a:srgbClr val="000000"/>
                          </a:solidFill>
                          <a:latin typeface="Times New Roman"/>
                          <a:ea typeface="Calibri"/>
                          <a:cs typeface="Aptos"/>
                        </a:rPr>
                        <a:t>përdorimin</a:t>
                      </a:r>
                      <a:r>
                        <a:rPr lang="en-US" sz="1100" i="0" dirty="0">
                          <a:solidFill>
                            <a:srgbClr val="000000"/>
                          </a:solidFill>
                          <a:latin typeface="Times New Roman"/>
                          <a:ea typeface="Calibri"/>
                          <a:cs typeface="Aptos"/>
                        </a:rPr>
                        <a:t> e TIK-</a:t>
                      </a:r>
                      <a:r>
                        <a:rPr lang="en-US" sz="1100" i="0" dirty="0" err="1">
                          <a:solidFill>
                            <a:srgbClr val="000000"/>
                          </a:solidFill>
                          <a:latin typeface="Times New Roman"/>
                          <a:ea typeface="Calibri"/>
                          <a:cs typeface="Aptos"/>
                        </a:rPr>
                        <a:t>ut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dhe</a:t>
                      </a:r>
                      <a:r>
                        <a:rPr lang="en-US" sz="1100" i="0" dirty="0">
                          <a:solidFill>
                            <a:srgbClr val="000000"/>
                          </a:solidFill>
                          <a:latin typeface="Times New Roman"/>
                          <a:ea typeface="Calibri"/>
                          <a:cs typeface="Aptos"/>
                        </a:rPr>
                        <a:t> me </a:t>
                      </a:r>
                      <a:r>
                        <a:rPr lang="en-US" sz="1100" i="0" dirty="0" err="1">
                          <a:solidFill>
                            <a:srgbClr val="000000"/>
                          </a:solidFill>
                          <a:latin typeface="Times New Roman"/>
                          <a:ea typeface="Calibri"/>
                          <a:cs typeface="Aptos"/>
                        </a:rPr>
                        <a:t>gjithëpërfshirjen</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procesin</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mësimor</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Nga</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ana</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tjetër</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metodat</a:t>
                      </a:r>
                      <a:r>
                        <a:rPr lang="en-US" sz="1100" i="0" dirty="0">
                          <a:solidFill>
                            <a:srgbClr val="000000"/>
                          </a:solidFill>
                          <a:latin typeface="Times New Roman"/>
                          <a:ea typeface="Calibri"/>
                          <a:cs typeface="Aptos"/>
                        </a:rPr>
                        <a:t> e </a:t>
                      </a:r>
                      <a:r>
                        <a:rPr lang="en-US" sz="1100" i="0" dirty="0" err="1">
                          <a:solidFill>
                            <a:srgbClr val="000000"/>
                          </a:solidFill>
                          <a:latin typeface="Times New Roman"/>
                          <a:ea typeface="Calibri"/>
                          <a:cs typeface="Aptos"/>
                        </a:rPr>
                        <a:t>planifikuara</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fokusohen</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më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së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shumti</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konceptet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lëndore</a:t>
                      </a:r>
                      <a:r>
                        <a:rPr lang="en-US" sz="1100" i="0" dirty="0">
                          <a:solidFill>
                            <a:srgbClr val="000000"/>
                          </a:solidFill>
                          <a:latin typeface="Times New Roman"/>
                          <a:ea typeface="Calibri"/>
                          <a:cs typeface="Aptos"/>
                        </a:rPr>
                        <a:t>, duke </a:t>
                      </a:r>
                      <a:r>
                        <a:rPr lang="en-US" sz="1100" i="0" dirty="0" err="1">
                          <a:solidFill>
                            <a:srgbClr val="000000"/>
                          </a:solidFill>
                          <a:latin typeface="Times New Roman"/>
                          <a:ea typeface="Calibri"/>
                          <a:cs typeface="Aptos"/>
                        </a:rPr>
                        <a:t>lënë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mënjanë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kompetencat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kyç</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nxënit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gjatë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gjithë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jetës</a:t>
                      </a:r>
                      <a:r>
                        <a:rPr lang="en-US" sz="1100" i="0" dirty="0">
                          <a:solidFill>
                            <a:srgbClr val="000000"/>
                          </a:solidFill>
                          <a:latin typeface="Times New Roman"/>
                          <a:ea typeface="Calibri"/>
                          <a:cs typeface="Aptos"/>
                        </a:rPr>
                        <a:t>. </a:t>
                      </a:r>
                      <a:endParaRPr lang="en-US" sz="11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i="0" dirty="0" err="1">
                          <a:solidFill>
                            <a:srgbClr val="000000"/>
                          </a:solidFill>
                          <a:latin typeface="Times New Roman"/>
                          <a:ea typeface="Calibri"/>
                          <a:cs typeface="Aptos"/>
                        </a:rPr>
                        <a:t>Mësuesi</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planifikimin</a:t>
                      </a:r>
                      <a:r>
                        <a:rPr lang="en-US" sz="1100" i="0" dirty="0">
                          <a:solidFill>
                            <a:srgbClr val="000000"/>
                          </a:solidFill>
                          <a:latin typeface="Times New Roman"/>
                          <a:ea typeface="Calibri"/>
                          <a:cs typeface="Aptos"/>
                        </a:rPr>
                        <a:t> e </a:t>
                      </a:r>
                      <a:r>
                        <a:rPr lang="en-US" sz="1100" i="0" dirty="0" err="1">
                          <a:solidFill>
                            <a:srgbClr val="000000"/>
                          </a:solidFill>
                          <a:latin typeface="Times New Roman"/>
                          <a:ea typeface="Calibri"/>
                          <a:cs typeface="Aptos"/>
                        </a:rPr>
                        <a:t>tij</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kujdeset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që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planifikojë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qasje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reja</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inovative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që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lidhen</a:t>
                      </a:r>
                      <a:r>
                        <a:rPr lang="en-US" sz="1100" i="0" dirty="0">
                          <a:solidFill>
                            <a:srgbClr val="000000"/>
                          </a:solidFill>
                          <a:latin typeface="Times New Roman"/>
                          <a:ea typeface="Calibri"/>
                          <a:cs typeface="Aptos"/>
                        </a:rPr>
                        <a:t> me </a:t>
                      </a:r>
                      <a:r>
                        <a:rPr lang="en-US" sz="1100" i="0" dirty="0" err="1">
                          <a:solidFill>
                            <a:srgbClr val="000000"/>
                          </a:solidFill>
                          <a:latin typeface="Times New Roman"/>
                          <a:ea typeface="Calibri"/>
                          <a:cs typeface="Aptos"/>
                        </a:rPr>
                        <a:t>zhvillimin</a:t>
                      </a:r>
                      <a:r>
                        <a:rPr lang="en-US" sz="1100" i="0" dirty="0">
                          <a:solidFill>
                            <a:srgbClr val="000000"/>
                          </a:solidFill>
                          <a:latin typeface="Times New Roman"/>
                          <a:ea typeface="Calibri"/>
                          <a:cs typeface="Aptos"/>
                        </a:rPr>
                        <a:t> e </a:t>
                      </a:r>
                      <a:r>
                        <a:rPr lang="en-US" sz="1100" i="0" dirty="0" err="1">
                          <a:solidFill>
                            <a:srgbClr val="000000"/>
                          </a:solidFill>
                          <a:latin typeface="Times New Roman"/>
                          <a:ea typeface="Calibri"/>
                          <a:cs typeface="Aptos"/>
                        </a:rPr>
                        <a:t>mendimit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kritik</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nxënësve</a:t>
                      </a:r>
                      <a:r>
                        <a:rPr lang="en-US" sz="1100" i="0" dirty="0">
                          <a:solidFill>
                            <a:srgbClr val="000000"/>
                          </a:solidFill>
                          <a:latin typeface="Times New Roman"/>
                          <a:ea typeface="Calibri"/>
                          <a:cs typeface="Aptos"/>
                        </a:rPr>
                        <a:t>, me </a:t>
                      </a:r>
                      <a:r>
                        <a:rPr lang="en-US" sz="1100" i="0" dirty="0" err="1">
                          <a:solidFill>
                            <a:srgbClr val="000000"/>
                          </a:solidFill>
                          <a:latin typeface="Times New Roman"/>
                          <a:ea typeface="Calibri"/>
                          <a:cs typeface="Aptos"/>
                        </a:rPr>
                        <a:t>përdorimin</a:t>
                      </a:r>
                      <a:r>
                        <a:rPr lang="en-US" sz="1100" i="0" dirty="0">
                          <a:solidFill>
                            <a:srgbClr val="000000"/>
                          </a:solidFill>
                          <a:latin typeface="Times New Roman"/>
                          <a:ea typeface="Calibri"/>
                          <a:cs typeface="Aptos"/>
                        </a:rPr>
                        <a:t> TIK-</a:t>
                      </a:r>
                      <a:r>
                        <a:rPr lang="en-US" sz="1100" i="0" dirty="0" err="1">
                          <a:solidFill>
                            <a:srgbClr val="000000"/>
                          </a:solidFill>
                          <a:latin typeface="Times New Roman"/>
                          <a:ea typeface="Calibri"/>
                          <a:cs typeface="Aptos"/>
                        </a:rPr>
                        <a:t>ut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dhe</a:t>
                      </a:r>
                      <a:r>
                        <a:rPr lang="en-US" sz="1100" i="0" dirty="0">
                          <a:solidFill>
                            <a:srgbClr val="000000"/>
                          </a:solidFill>
                          <a:latin typeface="Times New Roman"/>
                          <a:ea typeface="Calibri"/>
                          <a:cs typeface="Aptos"/>
                        </a:rPr>
                        <a:t> me </a:t>
                      </a:r>
                      <a:r>
                        <a:rPr lang="en-US" sz="1100" i="0" dirty="0" err="1">
                          <a:solidFill>
                            <a:srgbClr val="000000"/>
                          </a:solidFill>
                          <a:latin typeface="Times New Roman"/>
                          <a:ea typeface="Calibri"/>
                          <a:cs typeface="Aptos"/>
                        </a:rPr>
                        <a:t>gjithëpërfshirjen</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procesin</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mësimor</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Gjithashtu</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ai</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kujdeset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që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nëpërmjet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metodave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planifikuara</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përfshijë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edhe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rezultate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kompetencave</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kyç</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nxënit</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gjatë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gjithë</a:t>
                      </a:r>
                      <a:r>
                        <a:rPr lang="en-US" sz="1100" i="0" dirty="0">
                          <a:solidFill>
                            <a:srgbClr val="000000"/>
                          </a:solidFill>
                          <a:latin typeface="Times New Roman"/>
                          <a:ea typeface="Calibri"/>
                          <a:cs typeface="Aptos"/>
                        </a:rPr>
                        <a:t> </a:t>
                      </a:r>
                      <a:r>
                        <a:rPr lang="en-US" sz="1100" i="0" dirty="0" err="1">
                          <a:solidFill>
                            <a:srgbClr val="000000"/>
                          </a:solidFill>
                          <a:latin typeface="Times New Roman"/>
                          <a:ea typeface="Calibri"/>
                          <a:cs typeface="Aptos"/>
                        </a:rPr>
                        <a:t>jetës</a:t>
                      </a:r>
                      <a:r>
                        <a:rPr lang="en-US" sz="1100" i="0" dirty="0">
                          <a:solidFill>
                            <a:srgbClr val="000000"/>
                          </a:solidFill>
                          <a:latin typeface="Times New Roman"/>
                          <a:ea typeface="Calibri"/>
                          <a:cs typeface="Aptos"/>
                        </a:rPr>
                        <a:t>. </a:t>
                      </a:r>
                      <a:endParaRPr lang="en-US" sz="11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ln>
            <a:solidFill>
              <a:schemeClr val="accent1"/>
            </a:solidFill>
          </a:ln>
        </p:spPr>
        <p:txBody>
          <a:bodyPr>
            <a:normAutofit/>
          </a:bodyPr>
          <a:lstStyle/>
          <a:p>
            <a:pPr algn="ctr"/>
            <a:r>
              <a:rPr lang="en-US" sz="2400" dirty="0">
                <a:solidFill>
                  <a:srgbClr val="00B0F0"/>
                </a:solidFill>
              </a:rPr>
              <a:t>KRITERET E PRANIMIT  PËR KUALIFIKIM</a:t>
            </a:r>
          </a:p>
        </p:txBody>
      </p:sp>
      <p:pic>
        <p:nvPicPr>
          <p:cNvPr id="1026" name="Picture 2"/>
          <p:cNvPicPr>
            <a:picLocks noGrp="1" noChangeAspect="1" noChangeArrowheads="1"/>
          </p:cNvPicPr>
          <p:nvPr>
            <p:ph idx="1"/>
          </p:nvPr>
        </p:nvPicPr>
        <p:blipFill>
          <a:blip r:embed="rId2"/>
          <a:srcRect/>
          <a:stretch>
            <a:fillRect/>
          </a:stretch>
        </p:blipFill>
        <p:spPr bwMode="auto">
          <a:xfrm>
            <a:off x="228600" y="1828800"/>
            <a:ext cx="8229600" cy="106778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85800" y="2889809"/>
            <a:ext cx="3428999" cy="26062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4114800" y="2819400"/>
            <a:ext cx="2971799" cy="33279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685801" y="3429000"/>
            <a:ext cx="8229600" cy="228600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0999" y="381001"/>
          <a:ext cx="8153400" cy="5745479"/>
        </p:xfrm>
        <a:graphic>
          <a:graphicData uri="http://schemas.openxmlformats.org/drawingml/2006/table">
            <a:tbl>
              <a:tblPr/>
              <a:tblGrid>
                <a:gridCol w="1630556"/>
                <a:gridCol w="1630556"/>
                <a:gridCol w="1630556"/>
                <a:gridCol w="1630556"/>
                <a:gridCol w="1631176"/>
              </a:tblGrid>
              <a:tr h="533399">
                <a:tc gridSpan="5">
                  <a:txBody>
                    <a:bodyPr/>
                    <a:lstStyle/>
                    <a:p>
                      <a:pPr marL="0" marR="0" algn="ctr">
                        <a:spcBef>
                          <a:spcPts val="0"/>
                        </a:spcBef>
                        <a:spcAft>
                          <a:spcPts val="0"/>
                        </a:spcAft>
                      </a:pPr>
                      <a:endParaRPr lang="en-US" sz="1400" b="1" dirty="0" smtClean="0">
                        <a:solidFill>
                          <a:srgbClr val="000000"/>
                        </a:solidFill>
                        <a:latin typeface="Times New Roman" pitchFamily="18" charset="0"/>
                        <a:ea typeface="Calibri"/>
                        <a:cs typeface="Times New Roman" pitchFamily="18" charset="0"/>
                      </a:endParaRPr>
                    </a:p>
                    <a:p>
                      <a:pPr marL="0" marR="0" algn="ctr">
                        <a:spcBef>
                          <a:spcPts val="0"/>
                        </a:spcBef>
                        <a:spcAft>
                          <a:spcPts val="0"/>
                        </a:spcAft>
                      </a:pPr>
                      <a:r>
                        <a:rPr lang="en-US" sz="1400" b="1" dirty="0" err="1" smtClean="0">
                          <a:solidFill>
                            <a:srgbClr val="000000"/>
                          </a:solidFill>
                          <a:latin typeface="Times New Roman" pitchFamily="18" charset="0"/>
                          <a:ea typeface="Calibri"/>
                          <a:cs typeface="Times New Roman" pitchFamily="18" charset="0"/>
                        </a:rPr>
                        <a:t>Mjedisi</a:t>
                      </a:r>
                      <a:r>
                        <a:rPr lang="en-US" sz="1400" b="1" dirty="0" smtClean="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i</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të</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nxënit</a:t>
                      </a:r>
                      <a:r>
                        <a:rPr lang="en-US" sz="1400" b="1" dirty="0">
                          <a:solidFill>
                            <a:srgbClr val="000000"/>
                          </a:solidFill>
                          <a:latin typeface="Times New Roman" pitchFamily="18" charset="0"/>
                          <a:ea typeface="Calibri"/>
                          <a:cs typeface="Times New Roman" pitchFamily="18" charset="0"/>
                        </a:rPr>
                        <a:t> (6 </a:t>
                      </a:r>
                      <a:r>
                        <a:rPr lang="en-US" sz="1400" b="1" dirty="0" err="1">
                          <a:solidFill>
                            <a:srgbClr val="000000"/>
                          </a:solidFill>
                          <a:latin typeface="Times New Roman" pitchFamily="18" charset="0"/>
                          <a:ea typeface="Calibri"/>
                          <a:cs typeface="Times New Roman" pitchFamily="18" charset="0"/>
                        </a:rPr>
                        <a:t>pikë</a:t>
                      </a:r>
                      <a:r>
                        <a:rPr lang="en-US" sz="1400" b="1" dirty="0">
                          <a:solidFill>
                            <a:srgbClr val="000000"/>
                          </a:solidFill>
                          <a:latin typeface="Times New Roman" pitchFamily="18" charset="0"/>
                          <a:ea typeface="Calibri"/>
                          <a:cs typeface="Times New Roman" pitchFamily="18" charset="0"/>
                        </a:rPr>
                        <a:t>)</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94560">
                <a:tc>
                  <a:txBody>
                    <a:bodyPr/>
                    <a:lstStyle/>
                    <a:p>
                      <a:pPr marL="0" marR="0">
                        <a:spcBef>
                          <a:spcPts val="0"/>
                        </a:spcBef>
                        <a:spcAft>
                          <a:spcPts val="0"/>
                        </a:spcAft>
                      </a:pPr>
                      <a:r>
                        <a:rPr lang="en-US" sz="1200" b="1" dirty="0" err="1">
                          <a:solidFill>
                            <a:srgbClr val="000000"/>
                          </a:solidFill>
                          <a:latin typeface="Times New Roman" pitchFamily="18" charset="0"/>
                          <a:ea typeface="Calibri"/>
                          <a:cs typeface="Times New Roman" pitchFamily="18" charset="0"/>
                        </a:rPr>
                        <a:t>Mësuesi</a:t>
                      </a:r>
                      <a:r>
                        <a:rPr lang="en-US" sz="1200" b="1" dirty="0">
                          <a:solidFill>
                            <a:srgbClr val="000000"/>
                          </a:solidFill>
                          <a:latin typeface="Times New Roman" pitchFamily="18" charset="0"/>
                          <a:ea typeface="Calibri"/>
                          <a:cs typeface="Times New Roman" pitchFamily="18" charset="0"/>
                        </a:rPr>
                        <a:t> ka </a:t>
                      </a:r>
                      <a:r>
                        <a:rPr lang="en-US" sz="1200" b="1" dirty="0" err="1">
                          <a:solidFill>
                            <a:srgbClr val="000000"/>
                          </a:solidFill>
                          <a:latin typeface="Times New Roman" pitchFamily="18" charset="0"/>
                          <a:ea typeface="Calibri"/>
                          <a:cs typeface="Times New Roman" pitchFamily="18" charset="0"/>
                        </a:rPr>
                        <a:t>krijuar</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një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klimë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pozitive</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ku</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nxënësit</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trajtohen</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mënyrë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të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barabartë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shprehin</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lirshëm</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mendimet</a:t>
                      </a:r>
                      <a:r>
                        <a:rPr lang="en-US" sz="1200" b="1" dirty="0">
                          <a:solidFill>
                            <a:srgbClr val="000000"/>
                          </a:solidFill>
                          <a:latin typeface="Times New Roman" pitchFamily="18" charset="0"/>
                          <a:ea typeface="Calibri"/>
                          <a:cs typeface="Times New Roman" pitchFamily="18" charset="0"/>
                        </a:rPr>
                        <a:t> e </a:t>
                      </a:r>
                      <a:r>
                        <a:rPr lang="en-US" sz="1200" b="1" dirty="0" err="1">
                          <a:solidFill>
                            <a:srgbClr val="000000"/>
                          </a:solidFill>
                          <a:latin typeface="Times New Roman" pitchFamily="18" charset="0"/>
                          <a:ea typeface="Calibri"/>
                          <a:cs typeface="Times New Roman" pitchFamily="18" charset="0"/>
                        </a:rPr>
                        <a:t>tyre</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respektojnë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njëri</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Times New Roman" pitchFamily="18" charset="0"/>
                          <a:ea typeface="Calibri"/>
                          <a:cs typeface="Times New Roman" pitchFamily="18" charset="0"/>
                        </a:rPr>
                        <a:t>0 </a:t>
                      </a:r>
                      <a:r>
                        <a:rPr lang="en-US" sz="1200" b="1" dirty="0" err="1" smtClean="0">
                          <a:solidFill>
                            <a:srgbClr val="000000"/>
                          </a:solidFill>
                          <a:latin typeface="Times New Roman" pitchFamily="18" charset="0"/>
                          <a:ea typeface="Calibri"/>
                          <a:cs typeface="Times New Roman" pitchFamily="18" charset="0"/>
                        </a:rPr>
                        <a:t>pikë</a:t>
                      </a:r>
                      <a:r>
                        <a:rPr lang="en-US" sz="1200" b="1" dirty="0" smtClean="0">
                          <a:solidFill>
                            <a:srgbClr val="000000"/>
                          </a:solidFill>
                          <a:latin typeface="Times New Roman" pitchFamily="18" charset="0"/>
                          <a:ea typeface="Calibri"/>
                          <a:cs typeface="Times New Roman" pitchFamily="18" charset="0"/>
                        </a:rPr>
                        <a:t> </a:t>
                      </a:r>
                      <a:endParaRPr lang="en-US" sz="1200" dirty="0" smtClean="0">
                        <a:solidFill>
                          <a:srgbClr val="000000"/>
                        </a:solidFill>
                        <a:latin typeface="Times New Roman" pitchFamily="18" charset="0"/>
                        <a:ea typeface="Calibri"/>
                        <a:cs typeface="Times New Roman" pitchFamily="18" charset="0"/>
                      </a:endParaRPr>
                    </a:p>
                    <a:p>
                      <a:pPr marL="0" marR="0">
                        <a:spcBef>
                          <a:spcPts val="0"/>
                        </a:spcBef>
                        <a:spcAft>
                          <a:spcPts val="0"/>
                        </a:spcAft>
                      </a:pPr>
                      <a:endParaRPr lang="en-US" sz="1200" dirty="0" smtClean="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dirty="0" err="1" smtClean="0">
                          <a:solidFill>
                            <a:srgbClr val="000000"/>
                          </a:solidFill>
                          <a:latin typeface="Times New Roman" pitchFamily="18" charset="0"/>
                          <a:ea typeface="Calibri"/>
                          <a:cs typeface="Times New Roman" pitchFamily="18" charset="0"/>
                        </a:rPr>
                        <a:t>Mësuesi</a:t>
                      </a:r>
                      <a:r>
                        <a:rPr lang="en-US" sz="1200" dirty="0" smtClean="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krijon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mjedis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miqësor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klasë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kanë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t’u</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shprehur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lirshëm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përfshihen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veprimtaritë</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smtClean="0">
                          <a:solidFill>
                            <a:srgbClr val="000000"/>
                          </a:solidFill>
                          <a:latin typeface="Times New Roman" pitchFamily="18" charset="0"/>
                          <a:ea typeface="Calibri"/>
                          <a:cs typeface="Times New Roman" pitchFamily="18" charset="0"/>
                        </a:rPr>
                        <a:t>1 </a:t>
                      </a:r>
                      <a:r>
                        <a:rPr lang="en-US" sz="1200" b="1" dirty="0" err="1" smtClean="0">
                          <a:solidFill>
                            <a:srgbClr val="000000"/>
                          </a:solidFill>
                          <a:latin typeface="Times New Roman" pitchFamily="18" charset="0"/>
                          <a:ea typeface="Calibri"/>
                          <a:cs typeface="Times New Roman" pitchFamily="18" charset="0"/>
                        </a:rPr>
                        <a:t>pikë</a:t>
                      </a:r>
                      <a:endParaRPr lang="en-US" sz="1200" b="1" dirty="0" smtClean="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dirty="0" err="1" smtClean="0">
                          <a:solidFill>
                            <a:srgbClr val="000000"/>
                          </a:solidFill>
                          <a:latin typeface="Times New Roman" pitchFamily="18" charset="0"/>
                          <a:ea typeface="Calibri"/>
                          <a:cs typeface="Times New Roman" pitchFamily="18" charset="0"/>
                        </a:rPr>
                        <a:t>Mësuesi</a:t>
                      </a:r>
                      <a:r>
                        <a:rPr lang="en-US" sz="1200" dirty="0" smtClean="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krijon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mjedis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tradicional</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klasë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nuk</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kanë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komunikim</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njëri-tjetrin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krijuar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kulturë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ndihen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suksesshëm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besim</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vlerësim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veten</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smtClean="0">
                          <a:solidFill>
                            <a:srgbClr val="000000"/>
                          </a:solidFill>
                          <a:latin typeface="Times New Roman" pitchFamily="18" charset="0"/>
                          <a:ea typeface="Calibri"/>
                          <a:cs typeface="Times New Roman" pitchFamily="18" charset="0"/>
                        </a:rPr>
                        <a:t>2 </a:t>
                      </a:r>
                      <a:r>
                        <a:rPr lang="en-US" sz="1200" b="1" dirty="0" err="1" smtClean="0">
                          <a:solidFill>
                            <a:srgbClr val="000000"/>
                          </a:solidFill>
                          <a:latin typeface="Times New Roman" pitchFamily="18" charset="0"/>
                          <a:ea typeface="Calibri"/>
                          <a:cs typeface="Times New Roman" pitchFamily="18" charset="0"/>
                        </a:rPr>
                        <a:t>pikë</a:t>
                      </a:r>
                      <a:endParaRPr lang="en-US" sz="1200" b="1" dirty="0" smtClean="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dirty="0" err="1" smtClean="0">
                          <a:solidFill>
                            <a:srgbClr val="000000"/>
                          </a:solidFill>
                          <a:latin typeface="Times New Roman" pitchFamily="18" charset="0"/>
                          <a:ea typeface="Calibri"/>
                          <a:cs typeface="Times New Roman" pitchFamily="18" charset="0"/>
                        </a:rPr>
                        <a:t>Mësuesi</a:t>
                      </a:r>
                      <a:r>
                        <a:rPr lang="en-US" sz="1200" dirty="0" smtClean="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kujdeset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respektojnë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njëri-tjetrin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jenë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tolerantë</a:t>
                      </a:r>
                      <a:r>
                        <a:rPr lang="en-US" sz="1200" dirty="0">
                          <a:solidFill>
                            <a:srgbClr val="000000"/>
                          </a:solidFill>
                          <a:latin typeface="Times New Roman" pitchFamily="18" charset="0"/>
                          <a:ea typeface="Calibri"/>
                          <a:cs typeface="Times New Roman" pitchFamily="18" charset="0"/>
                        </a:rPr>
                        <a:t> duke </a:t>
                      </a:r>
                      <a:r>
                        <a:rPr lang="en-US" sz="1200" dirty="0" err="1">
                          <a:solidFill>
                            <a:srgbClr val="000000"/>
                          </a:solidFill>
                          <a:latin typeface="Times New Roman" pitchFamily="18" charset="0"/>
                          <a:ea typeface="Calibri"/>
                          <a:cs typeface="Times New Roman" pitchFamily="18" charset="0"/>
                        </a:rPr>
                        <a:t>pranuar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ndryshe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krijuar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kulturë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ndihen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smtClean="0">
                          <a:solidFill>
                            <a:srgbClr val="000000"/>
                          </a:solidFill>
                          <a:latin typeface="Times New Roman" pitchFamily="18" charset="0"/>
                          <a:ea typeface="Calibri"/>
                          <a:cs typeface="Times New Roman" pitchFamily="18" charset="0"/>
                        </a:rPr>
                        <a:t>3 </a:t>
                      </a:r>
                      <a:r>
                        <a:rPr lang="en-US" sz="1200" b="1" dirty="0" err="1" smtClean="0">
                          <a:solidFill>
                            <a:srgbClr val="000000"/>
                          </a:solidFill>
                          <a:latin typeface="Times New Roman" pitchFamily="18" charset="0"/>
                          <a:ea typeface="Calibri"/>
                          <a:cs typeface="Times New Roman" pitchFamily="18" charset="0"/>
                        </a:rPr>
                        <a:t>pikë</a:t>
                      </a:r>
                      <a:endParaRPr lang="en-US" sz="1200" b="1" dirty="0" smtClean="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dirty="0" err="1" smtClean="0">
                          <a:solidFill>
                            <a:srgbClr val="000000"/>
                          </a:solidFill>
                          <a:latin typeface="Times New Roman" pitchFamily="18" charset="0"/>
                          <a:ea typeface="Calibri"/>
                          <a:cs typeface="Times New Roman" pitchFamily="18" charset="0"/>
                        </a:rPr>
                        <a:t>Mësuesi</a:t>
                      </a:r>
                      <a:r>
                        <a:rPr lang="en-US" sz="1200" dirty="0" smtClean="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promovon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suksesin</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çdo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a:t>
                      </a:r>
                      <a:r>
                        <a:rPr lang="en-US" sz="1200" dirty="0">
                          <a:solidFill>
                            <a:srgbClr val="000000"/>
                          </a:solidFill>
                          <a:latin typeface="Times New Roman" pitchFamily="18" charset="0"/>
                          <a:ea typeface="Calibri"/>
                          <a:cs typeface="Times New Roman" pitchFamily="18" charset="0"/>
                        </a:rPr>
                        <a:t> duke </a:t>
                      </a:r>
                      <a:r>
                        <a:rPr lang="en-US" sz="1200" dirty="0" err="1">
                          <a:solidFill>
                            <a:srgbClr val="000000"/>
                          </a:solidFill>
                          <a:latin typeface="Times New Roman" pitchFamily="18" charset="0"/>
                          <a:ea typeface="Calibri"/>
                          <a:cs typeface="Times New Roman" pitchFamily="18" charset="0"/>
                        </a:rPr>
                        <a:t>krijuar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klimë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pozitive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mjedis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miqësor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respektojnë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njëri-tjetrin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janë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tolerantë</a:t>
                      </a:r>
                      <a:r>
                        <a:rPr lang="en-US" sz="1200" dirty="0">
                          <a:solidFill>
                            <a:srgbClr val="000000"/>
                          </a:solidFill>
                          <a:latin typeface="Times New Roman" pitchFamily="18" charset="0"/>
                          <a:ea typeface="Calibri"/>
                          <a:cs typeface="Times New Roman" pitchFamily="18" charset="0"/>
                        </a:rPr>
                        <a:t> duke </a:t>
                      </a:r>
                      <a:r>
                        <a:rPr lang="en-US" sz="1200" dirty="0" err="1">
                          <a:solidFill>
                            <a:srgbClr val="000000"/>
                          </a:solidFill>
                          <a:latin typeface="Times New Roman" pitchFamily="18" charset="0"/>
                          <a:ea typeface="Calibri"/>
                          <a:cs typeface="Times New Roman" pitchFamily="18" charset="0"/>
                        </a:rPr>
                        <a:t>pranuar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ndryshe</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7520">
                <a:tc>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Mësuesi angazhon dhe përfshin të gjithë nxënësit duke i nxitur dhe motivuar të ndërmarrin iniciativa, i dëgjon me vëmendje dhe u jep përgjigje me kujdes.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Mësuesi organizon orën e mësimit në mënyrë tradicionale, ku pak nxënës përfshihen. Vetëm disa nxënës nxiten të marrin pjesë në mësim, të tjerët nuk nxiten me detyra motivuese. Mësuesi nuk u kushton vëmendje të gjithëve lidhur me pyetjet që ata i drejtojnë gjatë orës së mësimit.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organizon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orën</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mënyrë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tradicionale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përfshihen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angazhohen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nxiten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marrin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pjesë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ndërmarrin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iniciativa</a:t>
                      </a:r>
                      <a:r>
                        <a:rPr lang="en-US" sz="1200" dirty="0">
                          <a:solidFill>
                            <a:srgbClr val="000000"/>
                          </a:solidFill>
                          <a:latin typeface="Times New Roman" pitchFamily="18" charset="0"/>
                          <a:ea typeface="Calibri"/>
                          <a:cs typeface="Times New Roman" pitchFamily="18" charset="0"/>
                        </a:rPr>
                        <a:t>. Ai u </a:t>
                      </a:r>
                      <a:r>
                        <a:rPr lang="en-US" sz="1200" dirty="0" err="1">
                          <a:solidFill>
                            <a:srgbClr val="000000"/>
                          </a:solidFill>
                          <a:latin typeface="Times New Roman" pitchFamily="18" charset="0"/>
                          <a:ea typeface="Calibri"/>
                          <a:cs typeface="Times New Roman" pitchFamily="18" charset="0"/>
                        </a:rPr>
                        <a:t>kushton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vëmendje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nuk</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marrin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përgjigje</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organizon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orën</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duke u </a:t>
                      </a:r>
                      <a:r>
                        <a:rPr lang="en-US" sz="1200" dirty="0" err="1">
                          <a:solidFill>
                            <a:srgbClr val="000000"/>
                          </a:solidFill>
                          <a:latin typeface="Times New Roman" pitchFamily="18" charset="0"/>
                          <a:ea typeface="Calibri"/>
                          <a:cs typeface="Times New Roman" pitchFamily="18" charset="0"/>
                        </a:rPr>
                        <a:t>kujdesur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përfshihen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angazhohen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nuk</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ata</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detyra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motivuese</a:t>
                      </a:r>
                      <a:r>
                        <a:rPr lang="en-US" sz="1200" dirty="0">
                          <a:solidFill>
                            <a:srgbClr val="000000"/>
                          </a:solidFill>
                          <a:latin typeface="Times New Roman" pitchFamily="18" charset="0"/>
                          <a:ea typeface="Calibri"/>
                          <a:cs typeface="Times New Roman" pitchFamily="18" charset="0"/>
                        </a:rPr>
                        <a:t> duke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lënë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pasivë</a:t>
                      </a:r>
                      <a:r>
                        <a:rPr lang="en-US" sz="1200" dirty="0">
                          <a:solidFill>
                            <a:srgbClr val="000000"/>
                          </a:solidFill>
                          <a:latin typeface="Times New Roman" pitchFamily="18" charset="0"/>
                          <a:ea typeface="Calibri"/>
                          <a:cs typeface="Times New Roman" pitchFamily="18" charset="0"/>
                        </a:rPr>
                        <a:t>. Ai u </a:t>
                      </a:r>
                      <a:r>
                        <a:rPr lang="en-US" sz="1200" dirty="0" err="1">
                          <a:solidFill>
                            <a:srgbClr val="000000"/>
                          </a:solidFill>
                          <a:latin typeface="Times New Roman" pitchFamily="18" charset="0"/>
                          <a:ea typeface="Calibri"/>
                          <a:cs typeface="Times New Roman" pitchFamily="18" charset="0"/>
                        </a:rPr>
                        <a:t>kushton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vëmendje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shprehin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mendimet</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tyre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dëgjon</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vëmendje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nuk</a:t>
                      </a:r>
                      <a:r>
                        <a:rPr lang="en-US" sz="1200" dirty="0">
                          <a:solidFill>
                            <a:srgbClr val="000000"/>
                          </a:solidFill>
                          <a:latin typeface="Times New Roman" pitchFamily="18" charset="0"/>
                          <a:ea typeface="Calibri"/>
                          <a:cs typeface="Times New Roman" pitchFamily="18" charset="0"/>
                        </a:rPr>
                        <a:t> u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marrin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përgjigje</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organizon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orën</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duke u </a:t>
                      </a:r>
                      <a:r>
                        <a:rPr lang="en-US" sz="1200" dirty="0" err="1">
                          <a:solidFill>
                            <a:srgbClr val="000000"/>
                          </a:solidFill>
                          <a:latin typeface="Times New Roman" pitchFamily="18" charset="0"/>
                          <a:ea typeface="Calibri"/>
                          <a:cs typeface="Times New Roman" pitchFamily="18" charset="0"/>
                        </a:rPr>
                        <a:t>kujdesur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gjithë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përfshihen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angazhohen</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detyra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motivuese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ndërmarrin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iniciativa</a:t>
                      </a:r>
                      <a:r>
                        <a:rPr lang="en-US" sz="1200" dirty="0">
                          <a:solidFill>
                            <a:srgbClr val="000000"/>
                          </a:solidFill>
                          <a:latin typeface="Times New Roman" pitchFamily="18" charset="0"/>
                          <a:ea typeface="Calibri"/>
                          <a:cs typeface="Times New Roman" pitchFamily="18" charset="0"/>
                        </a:rPr>
                        <a:t>. Ai u </a:t>
                      </a:r>
                      <a:r>
                        <a:rPr lang="en-US" sz="1200" dirty="0" err="1">
                          <a:solidFill>
                            <a:srgbClr val="000000"/>
                          </a:solidFill>
                          <a:latin typeface="Times New Roman" pitchFamily="18" charset="0"/>
                          <a:ea typeface="Calibri"/>
                          <a:cs typeface="Times New Roman" pitchFamily="18" charset="0"/>
                        </a:rPr>
                        <a:t>kushton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vëmendje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shprehin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mendimet</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tyre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dëgjon</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vëmendje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u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përgjigje</a:t>
                      </a:r>
                      <a:r>
                        <a:rPr lang="en-US" sz="1200" dirty="0">
                          <a:solidFill>
                            <a:srgbClr val="000000"/>
                          </a:solidFill>
                          <a:latin typeface="Times New Roman" pitchFamily="18" charset="0"/>
                          <a:ea typeface="Calibri"/>
                          <a:cs typeface="Times New Roman" pitchFamily="18" charset="0"/>
                        </a:rPr>
                        <a:t> me </a:t>
                      </a:r>
                      <a:r>
                        <a:rPr lang="en-US" sz="1200" dirty="0" err="1">
                          <a:solidFill>
                            <a:srgbClr val="000000"/>
                          </a:solidFill>
                          <a:latin typeface="Times New Roman" pitchFamily="18" charset="0"/>
                          <a:ea typeface="Calibri"/>
                          <a:cs typeface="Times New Roman" pitchFamily="18" charset="0"/>
                        </a:rPr>
                        <a:t>kujdes</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1" y="609600"/>
          <a:ext cx="7924798" cy="5410200"/>
        </p:xfrm>
        <a:graphic>
          <a:graphicData uri="http://schemas.openxmlformats.org/drawingml/2006/table">
            <a:tbl>
              <a:tblPr/>
              <a:tblGrid>
                <a:gridCol w="1584839"/>
                <a:gridCol w="1584839"/>
                <a:gridCol w="1584839"/>
                <a:gridCol w="1584839"/>
                <a:gridCol w="1585442"/>
              </a:tblGrid>
              <a:tr h="214690">
                <a:tc gridSpan="5">
                  <a:txBody>
                    <a:bodyPr/>
                    <a:lstStyle/>
                    <a:p>
                      <a:pPr marL="0" marR="0" algn="ctr">
                        <a:spcBef>
                          <a:spcPts val="0"/>
                        </a:spcBef>
                        <a:spcAft>
                          <a:spcPts val="0"/>
                        </a:spcAft>
                      </a:pPr>
                      <a:r>
                        <a:rPr lang="en-US" sz="1400" b="1" dirty="0" err="1">
                          <a:solidFill>
                            <a:srgbClr val="000000"/>
                          </a:solidFill>
                          <a:latin typeface="Times New Roman" pitchFamily="18" charset="0"/>
                          <a:ea typeface="Calibri"/>
                          <a:cs typeface="Times New Roman" pitchFamily="18" charset="0"/>
                        </a:rPr>
                        <a:t>Metodat</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mësimore</a:t>
                      </a:r>
                      <a:r>
                        <a:rPr lang="en-US" sz="1400" b="1" dirty="0">
                          <a:solidFill>
                            <a:srgbClr val="000000"/>
                          </a:solidFill>
                          <a:latin typeface="Times New Roman" pitchFamily="18" charset="0"/>
                          <a:ea typeface="Calibri"/>
                          <a:cs typeface="Times New Roman" pitchFamily="18" charset="0"/>
                        </a:rPr>
                        <a:t> (6 </a:t>
                      </a:r>
                      <a:r>
                        <a:rPr lang="en-US" sz="1400" b="1" dirty="0" err="1">
                          <a:solidFill>
                            <a:srgbClr val="000000"/>
                          </a:solidFill>
                          <a:latin typeface="Times New Roman" pitchFamily="18" charset="0"/>
                          <a:ea typeface="Calibri"/>
                          <a:cs typeface="Times New Roman" pitchFamily="18" charset="0"/>
                        </a:rPr>
                        <a:t>pikë</a:t>
                      </a:r>
                      <a:r>
                        <a:rPr lang="en-US" sz="1400" b="1"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97755">
                <a:tc>
                  <a:txBody>
                    <a:bodyPr/>
                    <a:lstStyle/>
                    <a:p>
                      <a:pPr marL="0" marR="0">
                        <a:spcBef>
                          <a:spcPts val="0"/>
                        </a:spcBef>
                        <a:spcAft>
                          <a:spcPts val="0"/>
                        </a:spcAft>
                      </a:pPr>
                      <a:r>
                        <a:rPr lang="en-US" sz="1400" b="1" dirty="0" err="1">
                          <a:solidFill>
                            <a:srgbClr val="00B050"/>
                          </a:solidFill>
                          <a:latin typeface="Times New Roman" pitchFamily="18" charset="0"/>
                          <a:ea typeface="Calibri"/>
                          <a:cs typeface="Times New Roman" pitchFamily="18" charset="0"/>
                        </a:rPr>
                        <a:t>Mësuesi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përdor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metoda</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që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nxisin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mendimin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kritik</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krijues</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që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nxisin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diskutimin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apo</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debatin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si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mendimin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ndryshe</a:t>
                      </a:r>
                      <a:r>
                        <a:rPr lang="en-US" sz="1400" b="1"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nuk</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përdorimin</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metodave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ndryshme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duke u </a:t>
                      </a:r>
                      <a:r>
                        <a:rPr lang="en-US" sz="1200" dirty="0" err="1">
                          <a:solidFill>
                            <a:srgbClr val="000000"/>
                          </a:solidFill>
                          <a:latin typeface="Times New Roman" pitchFamily="18" charset="0"/>
                          <a:ea typeface="Calibri"/>
                          <a:cs typeface="Times New Roman" pitchFamily="18" charset="0"/>
                        </a:rPr>
                        <a:t>përqendruar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tradicionale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përqendrohet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kufizuara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ndryshme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duke u </a:t>
                      </a:r>
                      <a:r>
                        <a:rPr lang="en-US" sz="1200" dirty="0" err="1">
                          <a:solidFill>
                            <a:srgbClr val="000000"/>
                          </a:solidFill>
                          <a:latin typeface="Times New Roman" pitchFamily="18" charset="0"/>
                          <a:ea typeface="Calibri"/>
                          <a:cs typeface="Times New Roman" pitchFamily="18" charset="0"/>
                        </a:rPr>
                        <a:t>përqendruar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tradicionale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nxënësve</a:t>
                      </a:r>
                      <a:r>
                        <a:rPr lang="en-US" sz="1200" dirty="0">
                          <a:solidFill>
                            <a:srgbClr val="000000"/>
                          </a:solidFill>
                          <a:latin typeface="Times New Roman" pitchFamily="18" charset="0"/>
                          <a:ea typeface="Calibri"/>
                          <a:cs typeface="Times New Roman" pitchFamily="18" charset="0"/>
                        </a:rPr>
                        <a:t> u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diskutojnë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apo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mësimdhënies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përdor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ndonjë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apo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teknika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nxitin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kritik</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krijues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nxënësve</a:t>
                      </a:r>
                      <a:r>
                        <a:rPr lang="en-US" sz="1200" dirty="0">
                          <a:solidFill>
                            <a:srgbClr val="000000"/>
                          </a:solidFill>
                          <a:latin typeface="Times New Roman" pitchFamily="18" charset="0"/>
                          <a:ea typeface="Calibri"/>
                          <a:cs typeface="Times New Roman" pitchFamily="18" charset="0"/>
                        </a:rPr>
                        <a:t> u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diskutojnë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këto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Mësuesi demonstron që ka njohuri shumë të mira për shumëllojshmërinë e metodave të mësimdhënies. Gjatë zhvillimit të orës mësimore, ai përdor metoda dhe teknika që nxisin mendimin kritik dhe krijues të nxënësit, që nxisin </a:t>
                      </a:r>
                      <a:endParaRPr lang="en-US" sz="14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755">
                <a:tc>
                  <a:txBody>
                    <a:bodyPr/>
                    <a:lstStyle/>
                    <a:p>
                      <a:pPr marL="0" marR="0">
                        <a:spcBef>
                          <a:spcPts val="0"/>
                        </a:spcBef>
                        <a:spcAft>
                          <a:spcPts val="0"/>
                        </a:spcAft>
                      </a:pPr>
                      <a:r>
                        <a:rPr lang="en-US" sz="1400" b="1" dirty="0" err="1">
                          <a:solidFill>
                            <a:srgbClr val="00B050"/>
                          </a:solidFill>
                          <a:latin typeface="Times New Roman" pitchFamily="18" charset="0"/>
                          <a:ea typeface="Calibri"/>
                          <a:cs typeface="Times New Roman" pitchFamily="18" charset="0"/>
                        </a:rPr>
                        <a:t>Mësuesi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përdor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metoda</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që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nxisin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mendimin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kritik</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krijues</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që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nxisin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diskutimin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apo</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debatin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si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mendimin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ndryshe</a:t>
                      </a:r>
                      <a:r>
                        <a:rPr lang="en-US" sz="1400" b="1" dirty="0">
                          <a:solidFill>
                            <a:srgbClr val="00B05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nuk</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përdorimin</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metodave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ndryshme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duke u </a:t>
                      </a:r>
                      <a:r>
                        <a:rPr lang="en-US" sz="1200" dirty="0" err="1">
                          <a:solidFill>
                            <a:srgbClr val="000000"/>
                          </a:solidFill>
                          <a:latin typeface="Times New Roman" pitchFamily="18" charset="0"/>
                          <a:ea typeface="Calibri"/>
                          <a:cs typeface="Times New Roman" pitchFamily="18" charset="0"/>
                        </a:rPr>
                        <a:t>përqendruar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tradicionale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përqendrohet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a:t>
                      </a:r>
                      <a:r>
                        <a:rPr lang="en-US" sz="12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kufizuara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ndryshme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mësimit</a:t>
                      </a:r>
                      <a:r>
                        <a:rPr lang="en-US" sz="1200" dirty="0">
                          <a:solidFill>
                            <a:srgbClr val="000000"/>
                          </a:solidFill>
                          <a:latin typeface="Times New Roman" pitchFamily="18" charset="0"/>
                          <a:ea typeface="Calibri"/>
                          <a:cs typeface="Times New Roman" pitchFamily="18" charset="0"/>
                        </a:rPr>
                        <a:t>, duke u </a:t>
                      </a:r>
                      <a:r>
                        <a:rPr lang="en-US" sz="1200" dirty="0" err="1">
                          <a:solidFill>
                            <a:srgbClr val="000000"/>
                          </a:solidFill>
                          <a:latin typeface="Times New Roman" pitchFamily="18" charset="0"/>
                          <a:ea typeface="Calibri"/>
                          <a:cs typeface="Times New Roman" pitchFamily="18" charset="0"/>
                        </a:rPr>
                        <a:t>përqendruar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ato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tradicionale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nxënësve</a:t>
                      </a:r>
                      <a:r>
                        <a:rPr lang="en-US" sz="1200" dirty="0">
                          <a:solidFill>
                            <a:srgbClr val="000000"/>
                          </a:solidFill>
                          <a:latin typeface="Times New Roman" pitchFamily="18" charset="0"/>
                          <a:ea typeface="Calibri"/>
                          <a:cs typeface="Times New Roman" pitchFamily="18" charset="0"/>
                        </a:rPr>
                        <a:t> u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diskutojnë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apo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mësimdhënies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përdor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ndonjë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apo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teknika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nxitin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kritik</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krijues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vetëm</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nxënësve</a:t>
                      </a:r>
                      <a:r>
                        <a:rPr lang="en-US" sz="1200" dirty="0">
                          <a:solidFill>
                            <a:srgbClr val="000000"/>
                          </a:solidFill>
                          <a:latin typeface="Times New Roman" pitchFamily="18" charset="0"/>
                          <a:ea typeface="Calibri"/>
                          <a:cs typeface="Times New Roman" pitchFamily="18" charset="0"/>
                        </a:rPr>
                        <a:t> u </a:t>
                      </a:r>
                      <a:r>
                        <a:rPr lang="en-US" sz="1200" dirty="0" err="1">
                          <a:solidFill>
                            <a:srgbClr val="000000"/>
                          </a:solidFill>
                          <a:latin typeface="Times New Roman" pitchFamily="18" charset="0"/>
                          <a:ea typeface="Calibri"/>
                          <a:cs typeface="Times New Roman" pitchFamily="18" charset="0"/>
                        </a:rPr>
                        <a:t>jep</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mundësi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diskutojnë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këto</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solidFill>
                            <a:srgbClr val="000000"/>
                          </a:solidFill>
                          <a:latin typeface="Times New Roman" pitchFamily="18" charset="0"/>
                          <a:ea typeface="Calibri"/>
                          <a:cs typeface="Times New Roman" pitchFamily="18" charset="0"/>
                        </a:rPr>
                        <a:t>Mësuesi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demonstron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ka </a:t>
                      </a:r>
                      <a:r>
                        <a:rPr lang="en-US" sz="1200" dirty="0" err="1">
                          <a:solidFill>
                            <a:srgbClr val="000000"/>
                          </a:solidFill>
                          <a:latin typeface="Times New Roman" pitchFamily="18" charset="0"/>
                          <a:ea typeface="Calibri"/>
                          <a:cs typeface="Times New Roman" pitchFamily="18" charset="0"/>
                        </a:rPr>
                        <a:t>njohuri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mira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shumëllojshmërinë</a:t>
                      </a:r>
                      <a:r>
                        <a:rPr lang="en-US" sz="1200" dirty="0">
                          <a:solidFill>
                            <a:srgbClr val="000000"/>
                          </a:solidFill>
                          <a:latin typeface="Times New Roman" pitchFamily="18" charset="0"/>
                          <a:ea typeface="Calibri"/>
                          <a:cs typeface="Times New Roman" pitchFamily="18" charset="0"/>
                        </a:rPr>
                        <a:t> e </a:t>
                      </a:r>
                      <a:r>
                        <a:rPr lang="en-US" sz="1200" dirty="0" err="1">
                          <a:solidFill>
                            <a:srgbClr val="000000"/>
                          </a:solidFill>
                          <a:latin typeface="Times New Roman" pitchFamily="18" charset="0"/>
                          <a:ea typeface="Calibri"/>
                          <a:cs typeface="Times New Roman" pitchFamily="18" charset="0"/>
                        </a:rPr>
                        <a:t>metodave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mësimdhënies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Gjatë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zhvillimit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orës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mësimore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ai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përdor</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metoda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teknika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nxisin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mendimin</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kritik</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krijues</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nxënësit</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që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nxisin</a:t>
                      </a:r>
                      <a:r>
                        <a:rPr lang="en-US" sz="1200"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199" y="533401"/>
          <a:ext cx="8229600" cy="5699760"/>
        </p:xfrm>
        <a:graphic>
          <a:graphicData uri="http://schemas.openxmlformats.org/drawingml/2006/table">
            <a:tbl>
              <a:tblPr/>
              <a:tblGrid>
                <a:gridCol w="1645795"/>
                <a:gridCol w="1645795"/>
                <a:gridCol w="1645795"/>
                <a:gridCol w="1645795"/>
                <a:gridCol w="1646420"/>
              </a:tblGrid>
              <a:tr h="186558">
                <a:tc gridSpan="5">
                  <a:txBody>
                    <a:bodyPr/>
                    <a:lstStyle/>
                    <a:p>
                      <a:pPr marL="0" marR="0" algn="ctr">
                        <a:spcBef>
                          <a:spcPts val="0"/>
                        </a:spcBef>
                        <a:spcAft>
                          <a:spcPts val="0"/>
                        </a:spcAft>
                      </a:pPr>
                      <a:r>
                        <a:rPr lang="en-US" sz="1400" b="1" dirty="0" err="1">
                          <a:solidFill>
                            <a:srgbClr val="000000"/>
                          </a:solidFill>
                          <a:latin typeface="Times New Roman" pitchFamily="18" charset="0"/>
                          <a:ea typeface="Calibri"/>
                          <a:cs typeface="Times New Roman" pitchFamily="18" charset="0"/>
                        </a:rPr>
                        <a:t>Vlerësimi</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dhe</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arritjet</a:t>
                      </a:r>
                      <a:r>
                        <a:rPr lang="en-US" sz="1400" b="1" dirty="0">
                          <a:solidFill>
                            <a:srgbClr val="000000"/>
                          </a:solidFill>
                          <a:latin typeface="Times New Roman" pitchFamily="18" charset="0"/>
                          <a:ea typeface="Calibri"/>
                          <a:cs typeface="Times New Roman" pitchFamily="18" charset="0"/>
                        </a:rPr>
                        <a:t> e </a:t>
                      </a:r>
                      <a:r>
                        <a:rPr lang="en-US" sz="1400" b="1" dirty="0" err="1">
                          <a:solidFill>
                            <a:srgbClr val="000000"/>
                          </a:solidFill>
                          <a:latin typeface="Times New Roman" pitchFamily="18" charset="0"/>
                          <a:ea typeface="Calibri"/>
                          <a:cs typeface="Times New Roman" pitchFamily="18" charset="0"/>
                        </a:rPr>
                        <a:t>nxënësve</a:t>
                      </a:r>
                      <a:r>
                        <a:rPr lang="en-US" sz="1400" b="1" dirty="0">
                          <a:solidFill>
                            <a:srgbClr val="000000"/>
                          </a:solidFill>
                          <a:latin typeface="Times New Roman" pitchFamily="18" charset="0"/>
                          <a:ea typeface="Calibri"/>
                          <a:cs typeface="Times New Roman" pitchFamily="18" charset="0"/>
                        </a:rPr>
                        <a:t> (6 </a:t>
                      </a:r>
                      <a:r>
                        <a:rPr lang="en-US" sz="1400" b="1" dirty="0" err="1">
                          <a:solidFill>
                            <a:srgbClr val="000000"/>
                          </a:solidFill>
                          <a:latin typeface="Times New Roman" pitchFamily="18" charset="0"/>
                          <a:ea typeface="Calibri"/>
                          <a:cs typeface="Times New Roman" pitchFamily="18" charset="0"/>
                        </a:rPr>
                        <a:t>pikë</a:t>
                      </a:r>
                      <a:r>
                        <a:rPr lang="en-US" sz="1400" b="1" dirty="0">
                          <a:solidFill>
                            <a:srgbClr val="000000"/>
                          </a:solidFill>
                          <a:latin typeface="Times New Roman" pitchFamily="18" charset="0"/>
                          <a:ea typeface="Calibri"/>
                          <a:cs typeface="Times New Roman" pitchFamily="18" charset="0"/>
                        </a:rPr>
                        <a:t>)</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11820">
                <a:tc>
                  <a:txBody>
                    <a:bodyPr/>
                    <a:lstStyle/>
                    <a:p>
                      <a:pPr marL="0" marR="0">
                        <a:spcBef>
                          <a:spcPts val="0"/>
                        </a:spcBef>
                        <a:spcAft>
                          <a:spcPts val="0"/>
                        </a:spcAft>
                      </a:pPr>
                      <a:r>
                        <a:rPr lang="en-US" sz="1400" b="1" dirty="0" err="1">
                          <a:solidFill>
                            <a:srgbClr val="00B050"/>
                          </a:solidFill>
                          <a:latin typeface="Times New Roman" pitchFamily="18" charset="0"/>
                          <a:ea typeface="Calibri"/>
                          <a:cs typeface="Times New Roman" pitchFamily="18" charset="0"/>
                        </a:rPr>
                        <a:t>Mësuesi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vlerëson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identifikuar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nevojat</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përmirësim</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nxënësit</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lehtëson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procesin</a:t>
                      </a:r>
                      <a:r>
                        <a:rPr lang="en-US" sz="1400" b="1" dirty="0">
                          <a:solidFill>
                            <a:srgbClr val="00B050"/>
                          </a:solidFill>
                          <a:latin typeface="Times New Roman" pitchFamily="18" charset="0"/>
                          <a:ea typeface="Calibri"/>
                          <a:cs typeface="Times New Roman" pitchFamily="18" charset="0"/>
                        </a:rPr>
                        <a:t> e </a:t>
                      </a:r>
                      <a:r>
                        <a:rPr lang="en-US" sz="1400" b="1" dirty="0" err="1">
                          <a:solidFill>
                            <a:srgbClr val="00B050"/>
                          </a:solidFill>
                          <a:latin typeface="Times New Roman" pitchFamily="18" charset="0"/>
                          <a:ea typeface="Calibri"/>
                          <a:cs typeface="Times New Roman" pitchFamily="18" charset="0"/>
                        </a:rPr>
                        <a:t>nxënies</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së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tij</a:t>
                      </a:r>
                      <a:r>
                        <a:rPr lang="en-US" sz="1400" b="1" dirty="0">
                          <a:solidFill>
                            <a:srgbClr val="00B050"/>
                          </a:solidFill>
                          <a:latin typeface="Times New Roman" pitchFamily="18" charset="0"/>
                          <a:ea typeface="Calibri"/>
                          <a:cs typeface="Times New Roman" pitchFamily="18" charset="0"/>
                        </a:rPr>
                        <a:t> duke </a:t>
                      </a:r>
                      <a:r>
                        <a:rPr lang="en-US" sz="1400" b="1" dirty="0" err="1">
                          <a:solidFill>
                            <a:srgbClr val="00B050"/>
                          </a:solidFill>
                          <a:latin typeface="Times New Roman" pitchFamily="18" charset="0"/>
                          <a:ea typeface="Calibri"/>
                          <a:cs typeface="Times New Roman" pitchFamily="18" charset="0"/>
                        </a:rPr>
                        <a:t>përdorur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teknika</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ndryshme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vlerësimi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vetëvlerësimi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apo</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vlerësimi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nxënësve</a:t>
                      </a:r>
                      <a:r>
                        <a:rPr lang="en-US" sz="1400" b="1" dirty="0">
                          <a:solidFill>
                            <a:srgbClr val="00B050"/>
                          </a:solidFill>
                          <a:latin typeface="Times New Roman" pitchFamily="18" charset="0"/>
                          <a:ea typeface="Calibri"/>
                          <a:cs typeface="Times New Roman" pitchFamily="18" charset="0"/>
                        </a:rPr>
                        <a:t> </a:t>
                      </a:r>
                      <a:endParaRPr lang="en-US" sz="1400" dirty="0">
                        <a:solidFill>
                          <a:srgbClr val="00B05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matur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vetëm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arritjet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tij</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orën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mësimit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disa</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teknika</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nuk</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nivelet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arritjes</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përmbushjen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rezultateve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orës</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mësimore</a:t>
                      </a:r>
                      <a:r>
                        <a:rPr lang="en-US" sz="1200" i="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demonstron</a:t>
                      </a:r>
                      <a:r>
                        <a:rPr lang="en-US" sz="1200" i="0" dirty="0">
                          <a:solidFill>
                            <a:srgbClr val="000000"/>
                          </a:solidFill>
                          <a:latin typeface="Times New Roman" pitchFamily="18" charset="0"/>
                          <a:ea typeface="Calibri"/>
                          <a:cs typeface="Times New Roman" pitchFamily="18" charset="0"/>
                        </a:rPr>
                        <a:t> se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mbledhur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informacion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lidhur</a:t>
                      </a:r>
                      <a:r>
                        <a:rPr lang="en-US" sz="1200" i="0" dirty="0">
                          <a:solidFill>
                            <a:srgbClr val="000000"/>
                          </a:solidFill>
                          <a:latin typeface="Times New Roman" pitchFamily="18" charset="0"/>
                          <a:ea typeface="Calibri"/>
                          <a:cs typeface="Times New Roman" pitchFamily="18" charset="0"/>
                        </a:rPr>
                        <a:t> me </a:t>
                      </a:r>
                      <a:r>
                        <a:rPr lang="en-US" sz="1200" i="0" dirty="0" err="1">
                          <a:solidFill>
                            <a:srgbClr val="000000"/>
                          </a:solidFill>
                          <a:latin typeface="Times New Roman" pitchFamily="18" charset="0"/>
                          <a:ea typeface="Calibri"/>
                          <a:cs typeface="Times New Roman" pitchFamily="18" charset="0"/>
                        </a:rPr>
                        <a:t>rezultatet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vijim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matur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vetëm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arritjet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orën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mësimit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teknika</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ndryshme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bazuar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rezultatet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orës</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mësimore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dhe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nivelet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arritjes</a:t>
                      </a:r>
                      <a:r>
                        <a:rPr lang="en-US" sz="1200" i="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demonstron</a:t>
                      </a:r>
                      <a:r>
                        <a:rPr lang="en-US" sz="1200" i="0" dirty="0">
                          <a:solidFill>
                            <a:srgbClr val="000000"/>
                          </a:solidFill>
                          <a:latin typeface="Times New Roman" pitchFamily="18" charset="0"/>
                          <a:ea typeface="Calibri"/>
                          <a:cs typeface="Times New Roman" pitchFamily="18" charset="0"/>
                        </a:rPr>
                        <a:t> se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mbledhur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informacion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lidhur</a:t>
                      </a:r>
                      <a:r>
                        <a:rPr lang="en-US" sz="1200" i="0" dirty="0">
                          <a:solidFill>
                            <a:srgbClr val="000000"/>
                          </a:solidFill>
                          <a:latin typeface="Times New Roman" pitchFamily="18" charset="0"/>
                          <a:ea typeface="Calibri"/>
                          <a:cs typeface="Times New Roman" pitchFamily="18" charset="0"/>
                        </a:rPr>
                        <a:t> me </a:t>
                      </a:r>
                      <a:r>
                        <a:rPr lang="en-US" sz="1200" i="0" dirty="0" err="1">
                          <a:solidFill>
                            <a:srgbClr val="000000"/>
                          </a:solidFill>
                          <a:latin typeface="Times New Roman" pitchFamily="18" charset="0"/>
                          <a:ea typeface="Calibri"/>
                          <a:cs typeface="Times New Roman" pitchFamily="18" charset="0"/>
                        </a:rPr>
                        <a:t>rezultatet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vijim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Ai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matur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vetëm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arritjet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orën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mësimit</a:t>
                      </a:r>
                      <a:r>
                        <a:rPr lang="en-US" sz="1200" i="0" dirty="0">
                          <a:solidFill>
                            <a:srgbClr val="000000"/>
                          </a:solidFill>
                          <a:latin typeface="Times New Roman" pitchFamily="18" charset="0"/>
                          <a:ea typeface="Calibri"/>
                          <a:cs typeface="Times New Roman" pitchFamily="18" charset="0"/>
                        </a:rPr>
                        <a:t>, duke </a:t>
                      </a:r>
                      <a:r>
                        <a:rPr lang="en-US" sz="1200" i="0" dirty="0" err="1">
                          <a:solidFill>
                            <a:srgbClr val="000000"/>
                          </a:solidFill>
                          <a:latin typeface="Times New Roman" pitchFamily="18" charset="0"/>
                          <a:ea typeface="Calibri"/>
                          <a:cs typeface="Times New Roman" pitchFamily="18" charset="0"/>
                        </a:rPr>
                        <a:t>identifikuar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nevojat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përmirësim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tij</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demonstron</a:t>
                      </a:r>
                      <a:r>
                        <a:rPr lang="en-US" sz="1200" i="0" dirty="0">
                          <a:solidFill>
                            <a:srgbClr val="000000"/>
                          </a:solidFill>
                          <a:latin typeface="Times New Roman" pitchFamily="18" charset="0"/>
                          <a:ea typeface="Calibri"/>
                          <a:cs typeface="Times New Roman" pitchFamily="18" charset="0"/>
                        </a:rPr>
                        <a:t> se ka </a:t>
                      </a:r>
                      <a:r>
                        <a:rPr lang="en-US" sz="1200" i="0" dirty="0" err="1">
                          <a:solidFill>
                            <a:srgbClr val="000000"/>
                          </a:solidFill>
                          <a:latin typeface="Times New Roman" pitchFamily="18" charset="0"/>
                          <a:ea typeface="Calibri"/>
                          <a:cs typeface="Times New Roman" pitchFamily="18" charset="0"/>
                        </a:rPr>
                        <a:t>njohuri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dhe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teknika</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ndryshme</a:t>
                      </a:r>
                      <a:r>
                        <a:rPr lang="en-US" sz="1200" i="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demonstron</a:t>
                      </a:r>
                      <a:r>
                        <a:rPr lang="en-US" sz="1200" i="0" dirty="0">
                          <a:solidFill>
                            <a:srgbClr val="000000"/>
                          </a:solidFill>
                          <a:latin typeface="Times New Roman" pitchFamily="18" charset="0"/>
                          <a:ea typeface="Calibri"/>
                          <a:cs typeface="Times New Roman" pitchFamily="18" charset="0"/>
                        </a:rPr>
                        <a:t> se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mbledhur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informacion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lidhur</a:t>
                      </a:r>
                      <a:r>
                        <a:rPr lang="en-US" sz="1200" i="0" dirty="0">
                          <a:solidFill>
                            <a:srgbClr val="000000"/>
                          </a:solidFill>
                          <a:latin typeface="Times New Roman" pitchFamily="18" charset="0"/>
                          <a:ea typeface="Calibri"/>
                          <a:cs typeface="Times New Roman" pitchFamily="18" charset="0"/>
                        </a:rPr>
                        <a:t> me </a:t>
                      </a:r>
                      <a:r>
                        <a:rPr lang="en-US" sz="1200" i="0" dirty="0" err="1">
                          <a:solidFill>
                            <a:srgbClr val="000000"/>
                          </a:solidFill>
                          <a:latin typeface="Times New Roman" pitchFamily="18" charset="0"/>
                          <a:ea typeface="Calibri"/>
                          <a:cs typeface="Times New Roman" pitchFamily="18" charset="0"/>
                        </a:rPr>
                        <a:t>rezultatet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vijim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Ai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identifikuar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pikat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forta</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tij</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dhe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nevojat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përmirësim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duke e </a:t>
                      </a:r>
                      <a:r>
                        <a:rPr lang="en-US" sz="1200" i="0" dirty="0" err="1">
                          <a:solidFill>
                            <a:srgbClr val="000000"/>
                          </a:solidFill>
                          <a:latin typeface="Times New Roman" pitchFamily="18" charset="0"/>
                          <a:ea typeface="Calibri"/>
                          <a:cs typeface="Times New Roman" pitchFamily="18" charset="0"/>
                        </a:rPr>
                        <a:t>mbështetur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dhe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lehtësuar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procesin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nxënies</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së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1820">
                <a:tc>
                  <a:txBody>
                    <a:bodyPr/>
                    <a:lstStyle/>
                    <a:p>
                      <a:pPr marL="0" marR="0">
                        <a:spcBef>
                          <a:spcPts val="0"/>
                        </a:spcBef>
                        <a:spcAft>
                          <a:spcPts val="0"/>
                        </a:spcAft>
                      </a:pPr>
                      <a:r>
                        <a:rPr lang="en-US" sz="1400" b="1" dirty="0" err="1">
                          <a:solidFill>
                            <a:srgbClr val="00B050"/>
                          </a:solidFill>
                          <a:latin typeface="Times New Roman" pitchFamily="18" charset="0"/>
                          <a:ea typeface="Calibri"/>
                          <a:cs typeface="Times New Roman" pitchFamily="18" charset="0"/>
                        </a:rPr>
                        <a:t>Mësuesi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vlerëson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identifikuar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nevojat</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përmirësim</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nxënësit</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dhe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lehtëson</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procesin</a:t>
                      </a:r>
                      <a:r>
                        <a:rPr lang="en-US" sz="1400" b="1" dirty="0">
                          <a:solidFill>
                            <a:srgbClr val="00B050"/>
                          </a:solidFill>
                          <a:latin typeface="Times New Roman" pitchFamily="18" charset="0"/>
                          <a:ea typeface="Calibri"/>
                          <a:cs typeface="Times New Roman" pitchFamily="18" charset="0"/>
                        </a:rPr>
                        <a:t> e </a:t>
                      </a:r>
                      <a:r>
                        <a:rPr lang="en-US" sz="1400" b="1" dirty="0" err="1">
                          <a:solidFill>
                            <a:srgbClr val="00B050"/>
                          </a:solidFill>
                          <a:latin typeface="Times New Roman" pitchFamily="18" charset="0"/>
                          <a:ea typeface="Calibri"/>
                          <a:cs typeface="Times New Roman" pitchFamily="18" charset="0"/>
                        </a:rPr>
                        <a:t>nxënies</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së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tij</a:t>
                      </a:r>
                      <a:r>
                        <a:rPr lang="en-US" sz="1400" b="1" dirty="0">
                          <a:solidFill>
                            <a:srgbClr val="00B050"/>
                          </a:solidFill>
                          <a:latin typeface="Times New Roman" pitchFamily="18" charset="0"/>
                          <a:ea typeface="Calibri"/>
                          <a:cs typeface="Times New Roman" pitchFamily="18" charset="0"/>
                        </a:rPr>
                        <a:t> duke </a:t>
                      </a:r>
                      <a:r>
                        <a:rPr lang="en-US" sz="1400" b="1" dirty="0" err="1">
                          <a:solidFill>
                            <a:srgbClr val="00B050"/>
                          </a:solidFill>
                          <a:latin typeface="Times New Roman" pitchFamily="18" charset="0"/>
                          <a:ea typeface="Calibri"/>
                          <a:cs typeface="Times New Roman" pitchFamily="18" charset="0"/>
                        </a:rPr>
                        <a:t>përdorur</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teknika</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ndryshme</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vlerësimi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vetëvlerësimi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apo</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vlerësimi</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të</a:t>
                      </a:r>
                      <a:r>
                        <a:rPr lang="en-US" sz="1400" b="1" dirty="0">
                          <a:solidFill>
                            <a:srgbClr val="00B050"/>
                          </a:solidFill>
                          <a:latin typeface="Times New Roman" pitchFamily="18" charset="0"/>
                          <a:ea typeface="Calibri"/>
                          <a:cs typeface="Times New Roman" pitchFamily="18" charset="0"/>
                        </a:rPr>
                        <a:t> </a:t>
                      </a:r>
                      <a:r>
                        <a:rPr lang="en-US" sz="1400" b="1" dirty="0" err="1">
                          <a:solidFill>
                            <a:srgbClr val="00B050"/>
                          </a:solidFill>
                          <a:latin typeface="Times New Roman" pitchFamily="18" charset="0"/>
                          <a:ea typeface="Calibri"/>
                          <a:cs typeface="Times New Roman" pitchFamily="18" charset="0"/>
                        </a:rPr>
                        <a:t>nxënësve</a:t>
                      </a:r>
                      <a:r>
                        <a:rPr lang="en-US" sz="1400" b="1" dirty="0">
                          <a:solidFill>
                            <a:srgbClr val="00B050"/>
                          </a:solidFill>
                          <a:latin typeface="Times New Roman" pitchFamily="18" charset="0"/>
                          <a:ea typeface="Calibri"/>
                          <a:cs typeface="Times New Roman" pitchFamily="18" charset="0"/>
                        </a:rPr>
                        <a:t> </a:t>
                      </a:r>
                      <a:endParaRPr lang="en-US" sz="1400" dirty="0">
                        <a:solidFill>
                          <a:srgbClr val="00B05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a:solidFill>
                            <a:srgbClr val="000000"/>
                          </a:solidFill>
                          <a:latin typeface="Times New Roman" pitchFamily="18" charset="0"/>
                          <a:ea typeface="Calibri"/>
                          <a:cs typeface="Times New Roman" pitchFamily="18" charset="0"/>
                        </a:rPr>
                        <a:t>Mësuesi përdor vlerësimin e nxënësit për të matur vetëm arritjet e tij në orën e mësimit. Mësuesi përdor disa teknika vlerësimi, por nuk përdor nivelet e arritjes për të vlerësuar përmbushjen e rezultateve të të nxënit të orës mësimore.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a:solidFill>
                            <a:srgbClr val="000000"/>
                          </a:solidFill>
                          <a:latin typeface="Times New Roman" pitchFamily="18" charset="0"/>
                          <a:ea typeface="Calibri"/>
                          <a:cs typeface="Times New Roman" pitchFamily="18" charset="0"/>
                        </a:rPr>
                        <a:t>Mësuesi demonstron se përdor vlerësimin e nxënësit për të mbledhur informacion lidhur me rezultatet në vijim të nxënësit. Mësuesi e përdor vlerësimin për të matur vetëm arritjet e nxënësit në orën e mësimit. Mësuesi përdor teknika të ndryshme vlerësimi, bazuar në rezultatet e të nxënit të orës mësimore dhe në nivelet e arritjes.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a:solidFill>
                            <a:srgbClr val="000000"/>
                          </a:solidFill>
                          <a:latin typeface="Times New Roman" pitchFamily="18" charset="0"/>
                          <a:ea typeface="Calibri"/>
                          <a:cs typeface="Times New Roman" pitchFamily="18" charset="0"/>
                        </a:rPr>
                        <a:t>Mësuesi demonstron se përdor vlerësimin e nxënësit për të mbledhur informacion lidhur me rezultatet në vijim të nxënësit. Ai përdor vlerësimin për të matur vetëm arritjet e nxënësit në orën e mësimit, duke identifikuar nevojat për përmirësim të tij. Mësuesi demonstron se ka njohuri dhe përdor teknika të ndryshme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pitchFamily="18" charset="0"/>
                          <a:ea typeface="Calibri"/>
                          <a:cs typeface="Times New Roman" pitchFamily="18" charset="0"/>
                        </a:rPr>
                        <a:t>Mësuesi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demonstron</a:t>
                      </a:r>
                      <a:r>
                        <a:rPr lang="en-US" sz="1200" i="0" dirty="0">
                          <a:solidFill>
                            <a:srgbClr val="000000"/>
                          </a:solidFill>
                          <a:latin typeface="Times New Roman" pitchFamily="18" charset="0"/>
                          <a:ea typeface="Calibri"/>
                          <a:cs typeface="Times New Roman" pitchFamily="18" charset="0"/>
                        </a:rPr>
                        <a:t> se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mbledhur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informacion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lidhur</a:t>
                      </a:r>
                      <a:r>
                        <a:rPr lang="en-US" sz="1200" i="0" dirty="0">
                          <a:solidFill>
                            <a:srgbClr val="000000"/>
                          </a:solidFill>
                          <a:latin typeface="Times New Roman" pitchFamily="18" charset="0"/>
                          <a:ea typeface="Calibri"/>
                          <a:cs typeface="Times New Roman" pitchFamily="18" charset="0"/>
                        </a:rPr>
                        <a:t> me </a:t>
                      </a:r>
                      <a:r>
                        <a:rPr lang="en-US" sz="1200" i="0" dirty="0" err="1">
                          <a:solidFill>
                            <a:srgbClr val="000000"/>
                          </a:solidFill>
                          <a:latin typeface="Times New Roman" pitchFamily="18" charset="0"/>
                          <a:ea typeface="Calibri"/>
                          <a:cs typeface="Times New Roman" pitchFamily="18" charset="0"/>
                        </a:rPr>
                        <a:t>rezultatet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vijim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Ai </a:t>
                      </a:r>
                      <a:r>
                        <a:rPr lang="en-US" sz="1200" i="0" dirty="0" err="1">
                          <a:solidFill>
                            <a:srgbClr val="000000"/>
                          </a:solidFill>
                          <a:latin typeface="Times New Roman" pitchFamily="18" charset="0"/>
                          <a:ea typeface="Calibri"/>
                          <a:cs typeface="Times New Roman" pitchFamily="18" charset="0"/>
                        </a:rPr>
                        <a:t>përdor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vlerësimin</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identifikuar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pikat</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forta</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tij</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si</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dhe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nevojat</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përmirësim</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të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duke e </a:t>
                      </a:r>
                      <a:r>
                        <a:rPr lang="en-US" sz="1200" i="0" dirty="0" err="1">
                          <a:solidFill>
                            <a:srgbClr val="000000"/>
                          </a:solidFill>
                          <a:latin typeface="Times New Roman" pitchFamily="18" charset="0"/>
                          <a:ea typeface="Calibri"/>
                          <a:cs typeface="Times New Roman" pitchFamily="18" charset="0"/>
                        </a:rPr>
                        <a:t>mbështetur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dhe</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lehtësuar</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procesin</a:t>
                      </a:r>
                      <a:r>
                        <a:rPr lang="en-US" sz="1200" i="0" dirty="0">
                          <a:solidFill>
                            <a:srgbClr val="000000"/>
                          </a:solidFill>
                          <a:latin typeface="Times New Roman" pitchFamily="18" charset="0"/>
                          <a:ea typeface="Calibri"/>
                          <a:cs typeface="Times New Roman" pitchFamily="18" charset="0"/>
                        </a:rPr>
                        <a:t> e </a:t>
                      </a:r>
                      <a:r>
                        <a:rPr lang="en-US" sz="1200" i="0" dirty="0" err="1">
                          <a:solidFill>
                            <a:srgbClr val="000000"/>
                          </a:solidFill>
                          <a:latin typeface="Times New Roman" pitchFamily="18" charset="0"/>
                          <a:ea typeface="Calibri"/>
                          <a:cs typeface="Times New Roman" pitchFamily="18" charset="0"/>
                        </a:rPr>
                        <a:t>nxënies</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së</a:t>
                      </a:r>
                      <a:r>
                        <a:rPr lang="en-US" sz="1200" i="0" dirty="0">
                          <a:solidFill>
                            <a:srgbClr val="000000"/>
                          </a:solidFill>
                          <a:latin typeface="Times New Roman" pitchFamily="18" charset="0"/>
                          <a:ea typeface="Calibri"/>
                          <a:cs typeface="Times New Roman" pitchFamily="18" charset="0"/>
                        </a:rPr>
                        <a:t> </a:t>
                      </a:r>
                      <a:r>
                        <a:rPr lang="en-US" sz="1200" i="0" dirty="0" err="1">
                          <a:solidFill>
                            <a:srgbClr val="000000"/>
                          </a:solidFill>
                          <a:latin typeface="Times New Roman" pitchFamily="18" charset="0"/>
                          <a:ea typeface="Calibri"/>
                          <a:cs typeface="Times New Roman" pitchFamily="18" charset="0"/>
                        </a:rPr>
                        <a:t>nxënësit</a:t>
                      </a:r>
                      <a:r>
                        <a:rPr lang="en-US" sz="1200" i="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1" y="609600"/>
          <a:ext cx="8077198" cy="5431542"/>
        </p:xfrm>
        <a:graphic>
          <a:graphicData uri="http://schemas.openxmlformats.org/drawingml/2006/table">
            <a:tbl>
              <a:tblPr/>
              <a:tblGrid>
                <a:gridCol w="1615317"/>
                <a:gridCol w="1615317"/>
                <a:gridCol w="1615317"/>
                <a:gridCol w="1615317"/>
                <a:gridCol w="1615930"/>
              </a:tblGrid>
              <a:tr h="192017">
                <a:tc gridSpan="5">
                  <a:txBody>
                    <a:bodyPr/>
                    <a:lstStyle/>
                    <a:p>
                      <a:pPr marL="0" marR="0" algn="ctr">
                        <a:spcBef>
                          <a:spcPts val="0"/>
                        </a:spcBef>
                        <a:spcAft>
                          <a:spcPts val="0"/>
                        </a:spcAft>
                      </a:pPr>
                      <a:r>
                        <a:rPr lang="en-US" sz="1400" b="1" dirty="0" err="1">
                          <a:solidFill>
                            <a:srgbClr val="000000"/>
                          </a:solidFill>
                          <a:latin typeface="Times New Roman" pitchFamily="18" charset="0"/>
                          <a:ea typeface="Calibri"/>
                          <a:cs typeface="Times New Roman" pitchFamily="18" charset="0"/>
                        </a:rPr>
                        <a:t>Përdorimi</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i</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mjeteve</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didaktike</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dhe</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digjitale</a:t>
                      </a:r>
                      <a:r>
                        <a:rPr lang="en-US" sz="1400" b="1" dirty="0">
                          <a:solidFill>
                            <a:srgbClr val="000000"/>
                          </a:solidFill>
                          <a:latin typeface="Times New Roman" pitchFamily="18" charset="0"/>
                          <a:ea typeface="Calibri"/>
                          <a:cs typeface="Times New Roman" pitchFamily="18" charset="0"/>
                        </a:rPr>
                        <a:t> (6 </a:t>
                      </a:r>
                      <a:r>
                        <a:rPr lang="en-US" sz="1400" b="1" dirty="0" err="1">
                          <a:solidFill>
                            <a:srgbClr val="000000"/>
                          </a:solidFill>
                          <a:latin typeface="Times New Roman" pitchFamily="18" charset="0"/>
                          <a:ea typeface="Calibri"/>
                          <a:cs typeface="Times New Roman" pitchFamily="18" charset="0"/>
                        </a:rPr>
                        <a:t>pikë</a:t>
                      </a:r>
                      <a:r>
                        <a:rPr lang="en-US" sz="1400" b="1" dirty="0">
                          <a:solidFill>
                            <a:srgbClr val="000000"/>
                          </a:solidFill>
                          <a:latin typeface="Times New Roman" pitchFamily="18" charset="0"/>
                          <a:ea typeface="Calibri"/>
                          <a:cs typeface="Times New Roman" pitchFamily="18" charset="0"/>
                        </a:rPr>
                        <a:t>) </a:t>
                      </a:r>
                      <a:endParaRPr lang="en-US" sz="14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9091">
                <a:tc>
                  <a:txBody>
                    <a:bodyPr/>
                    <a:lstStyle/>
                    <a:p>
                      <a:pPr marL="0" marR="0">
                        <a:spcBef>
                          <a:spcPts val="0"/>
                        </a:spcBef>
                        <a:spcAft>
                          <a:spcPts val="0"/>
                        </a:spcAft>
                      </a:pPr>
                      <a:r>
                        <a:rPr lang="en-US" sz="1400" b="1" dirty="0" err="1">
                          <a:solidFill>
                            <a:srgbClr val="00B050"/>
                          </a:solidFill>
                          <a:latin typeface="Times New Roman"/>
                          <a:ea typeface="Calibri"/>
                          <a:cs typeface="Aptos"/>
                        </a:rPr>
                        <a:t>Mësuesi</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përdor</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mjetet</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mësimore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didaktike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për</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temën</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mësimore</a:t>
                      </a:r>
                      <a:r>
                        <a:rPr lang="en-US" sz="1400" b="1" dirty="0">
                          <a:solidFill>
                            <a:srgbClr val="00B050"/>
                          </a:solidFill>
                          <a:latin typeface="Times New Roman"/>
                          <a:ea typeface="Calibri"/>
                          <a:cs typeface="Aptos"/>
                        </a:rPr>
                        <a:t> </a:t>
                      </a:r>
                      <a:endParaRPr lang="en-US" sz="1400" dirty="0">
                        <a:solidFill>
                          <a:srgbClr val="00B05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nuk</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mjete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didaktike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arritjen</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rezultateve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temës</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vetë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mjetet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didaktike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cilat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janë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kufizuara</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zhvillimin</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plotë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rezultateve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temës</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vetë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mjetet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didaktike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përshtatshme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përmbushje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rezultateve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temës</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nuk</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angazhon</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shumë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nxënësit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përdorimin</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tyre</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ka </a:t>
                      </a:r>
                      <a:r>
                        <a:rPr lang="en-US" sz="1200" i="0" dirty="0" err="1">
                          <a:solidFill>
                            <a:srgbClr val="000000"/>
                          </a:solidFill>
                          <a:latin typeface="Times New Roman"/>
                          <a:ea typeface="Calibri"/>
                          <a:cs typeface="Aptos"/>
                        </a:rPr>
                        <a:t>krijuar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mjete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didaktike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ato</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përmbushje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rezultateve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temës</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duke </a:t>
                      </a:r>
                      <a:r>
                        <a:rPr lang="en-US" sz="1200" i="0" dirty="0" err="1">
                          <a:solidFill>
                            <a:srgbClr val="000000"/>
                          </a:solidFill>
                          <a:latin typeface="Times New Roman"/>
                          <a:ea typeface="Calibri"/>
                          <a:cs typeface="Aptos"/>
                        </a:rPr>
                        <a:t>vënë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edhe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nxënësit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përdorim</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tyre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mënyrë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që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nxisë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ata</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mësuarin</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praktik</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krijues</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091">
                <a:tc>
                  <a:txBody>
                    <a:bodyPr/>
                    <a:lstStyle/>
                    <a:p>
                      <a:pPr marL="0" marR="0">
                        <a:spcBef>
                          <a:spcPts val="0"/>
                        </a:spcBef>
                        <a:spcAft>
                          <a:spcPts val="0"/>
                        </a:spcAft>
                      </a:pPr>
                      <a:r>
                        <a:rPr lang="en-US" sz="1400" b="1" dirty="0" err="1">
                          <a:solidFill>
                            <a:srgbClr val="00B050"/>
                          </a:solidFill>
                          <a:latin typeface="Times New Roman"/>
                          <a:ea typeface="Calibri"/>
                          <a:cs typeface="Aptos"/>
                        </a:rPr>
                        <a:t>Mësuesi</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përdor</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mjetet</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mësimore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didaktike</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për</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temën</a:t>
                      </a:r>
                      <a:r>
                        <a:rPr lang="en-US" sz="1400" b="1" dirty="0">
                          <a:solidFill>
                            <a:srgbClr val="00B050"/>
                          </a:solidFill>
                          <a:latin typeface="Times New Roman"/>
                          <a:ea typeface="Calibri"/>
                          <a:cs typeface="Aptos"/>
                        </a:rPr>
                        <a:t> </a:t>
                      </a:r>
                      <a:r>
                        <a:rPr lang="en-US" sz="1400" b="1" dirty="0" err="1">
                          <a:solidFill>
                            <a:srgbClr val="00B050"/>
                          </a:solidFill>
                          <a:latin typeface="Times New Roman"/>
                          <a:ea typeface="Calibri"/>
                          <a:cs typeface="Aptos"/>
                        </a:rPr>
                        <a:t>mësimore</a:t>
                      </a:r>
                      <a:r>
                        <a:rPr lang="en-US" sz="1400" b="1" dirty="0">
                          <a:solidFill>
                            <a:srgbClr val="00B050"/>
                          </a:solidFill>
                          <a:latin typeface="Times New Roman"/>
                          <a:ea typeface="Calibri"/>
                          <a:cs typeface="Aptos"/>
                        </a:rPr>
                        <a:t> </a:t>
                      </a:r>
                      <a:endParaRPr lang="en-US" sz="1400" dirty="0">
                        <a:solidFill>
                          <a:srgbClr val="00B05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nuk</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mjete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didaktike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arritjen</a:t>
                      </a:r>
                      <a:r>
                        <a:rPr lang="en-US" sz="1200" i="0" dirty="0">
                          <a:solidFill>
                            <a:srgbClr val="000000"/>
                          </a:solidFill>
                          <a:latin typeface="Times New Roman"/>
                          <a:ea typeface="Calibri"/>
                          <a:cs typeface="Aptos"/>
                        </a:rPr>
                        <a:t> e </a:t>
                      </a:r>
                      <a:r>
                        <a:rPr lang="en-US" sz="1200" i="0" dirty="0" err="1">
                          <a:solidFill>
                            <a:srgbClr val="000000"/>
                          </a:solidFill>
                          <a:latin typeface="Times New Roman"/>
                          <a:ea typeface="Calibri"/>
                          <a:cs typeface="Aptos"/>
                        </a:rPr>
                        <a:t>rezultateve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temës</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a:solidFill>
                            <a:srgbClr val="000000"/>
                          </a:solidFill>
                          <a:latin typeface="Times New Roman"/>
                          <a:ea typeface="Calibri"/>
                          <a:cs typeface="Aptos"/>
                        </a:rPr>
                        <a:t>Mësuesi përdor vetë mjetet mësimore didaktike, të cilat janë të kufizuara për zhvillimin e plotë të rezultateve të të nxënit të temës mësimore. </a:t>
                      </a:r>
                      <a:endParaRPr lang="en-US" sz="1200" i="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a:solidFill>
                            <a:srgbClr val="000000"/>
                          </a:solidFill>
                          <a:latin typeface="Times New Roman"/>
                          <a:ea typeface="Calibri"/>
                          <a:cs typeface="Aptos"/>
                        </a:rPr>
                        <a:t>Mësuesi përdor vetë mjetet mësimore didaktike të përshtatshme në përmbushje të rezultateve të të nxënit të temës mësimore, por nuk i angazhon shumë nxënësit në përdorimin e tyre. </a:t>
                      </a:r>
                      <a:endParaRPr lang="en-US" sz="1200" i="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i="0" dirty="0" err="1">
                          <a:solidFill>
                            <a:srgbClr val="000000"/>
                          </a:solidFill>
                          <a:latin typeface="Times New Roman"/>
                          <a:ea typeface="Calibri"/>
                          <a:cs typeface="Aptos"/>
                        </a:rPr>
                        <a:t>Mësuesi</a:t>
                      </a:r>
                      <a:r>
                        <a:rPr lang="en-US" sz="1200" i="0" dirty="0">
                          <a:solidFill>
                            <a:srgbClr val="000000"/>
                          </a:solidFill>
                          <a:latin typeface="Times New Roman"/>
                          <a:ea typeface="Calibri"/>
                          <a:cs typeface="Aptos"/>
                        </a:rPr>
                        <a:t> ka </a:t>
                      </a:r>
                      <a:r>
                        <a:rPr lang="en-US" sz="1200" i="0" dirty="0" err="1">
                          <a:solidFill>
                            <a:srgbClr val="000000"/>
                          </a:solidFill>
                          <a:latin typeface="Times New Roman"/>
                          <a:ea typeface="Calibri"/>
                          <a:cs typeface="Aptos"/>
                        </a:rPr>
                        <a:t>krijuar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mjete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didaktike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i</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ato</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përmbushje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rezultateve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temës</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mësimore</a:t>
                      </a:r>
                      <a:r>
                        <a:rPr lang="en-US" sz="1200" i="0" dirty="0">
                          <a:solidFill>
                            <a:srgbClr val="000000"/>
                          </a:solidFill>
                          <a:latin typeface="Times New Roman"/>
                          <a:ea typeface="Calibri"/>
                          <a:cs typeface="Aptos"/>
                        </a:rPr>
                        <a:t> duke </a:t>
                      </a:r>
                      <a:r>
                        <a:rPr lang="en-US" sz="1200" i="0" dirty="0" err="1">
                          <a:solidFill>
                            <a:srgbClr val="000000"/>
                          </a:solidFill>
                          <a:latin typeface="Times New Roman"/>
                          <a:ea typeface="Calibri"/>
                          <a:cs typeface="Aptos"/>
                        </a:rPr>
                        <a:t>vënë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edhe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nxënësit</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përdorim</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tyre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mënyrë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që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nxisë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ata</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të</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mësuarin</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praktik</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dhe</a:t>
                      </a:r>
                      <a:r>
                        <a:rPr lang="en-US" sz="1200" i="0" dirty="0">
                          <a:solidFill>
                            <a:srgbClr val="000000"/>
                          </a:solidFill>
                          <a:latin typeface="Times New Roman"/>
                          <a:ea typeface="Calibri"/>
                          <a:cs typeface="Aptos"/>
                        </a:rPr>
                        <a:t> </a:t>
                      </a:r>
                      <a:r>
                        <a:rPr lang="en-US" sz="1200" i="0" dirty="0" err="1">
                          <a:solidFill>
                            <a:srgbClr val="000000"/>
                          </a:solidFill>
                          <a:latin typeface="Times New Roman"/>
                          <a:ea typeface="Calibri"/>
                          <a:cs typeface="Aptos"/>
                        </a:rPr>
                        <a:t>krijues</a:t>
                      </a:r>
                      <a:r>
                        <a:rPr lang="en-US" sz="1200" i="0" dirty="0">
                          <a:solidFill>
                            <a:srgbClr val="000000"/>
                          </a:solidFill>
                          <a:latin typeface="Times New Roman"/>
                          <a:ea typeface="Calibri"/>
                          <a:cs typeface="Aptos"/>
                        </a:rPr>
                        <a:t>. </a:t>
                      </a:r>
                      <a:endParaRPr lang="en-US" sz="1200" i="0" dirty="0">
                        <a:solidFill>
                          <a:srgbClr val="000000"/>
                        </a:solidFill>
                        <a:latin typeface="Aptos"/>
                        <a:ea typeface="Calibri"/>
                        <a:cs typeface="Aptos"/>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5246B51-6C9B-8738-005B-2D7AA62CCFD0}"/>
              </a:ext>
            </a:extLst>
          </p:cNvPr>
          <p:cNvSpPr txBox="1"/>
          <p:nvPr/>
        </p:nvSpPr>
        <p:spPr>
          <a:xfrm>
            <a:off x="152400" y="0"/>
            <a:ext cx="9144000" cy="6717032"/>
          </a:xfrm>
          <a:prstGeom prst="rect">
            <a:avLst/>
          </a:prstGeom>
          <a:noFill/>
        </p:spPr>
        <p:txBody>
          <a:bodyPr wrap="square">
            <a:spAutoFit/>
          </a:bodyPr>
          <a:lstStyle/>
          <a:p>
            <a:pPr marL="14605" marR="0" algn="just"/>
            <a:r>
              <a:rPr lang="sq-AL" sz="2000" b="1" dirty="0">
                <a:solidFill>
                  <a:srgbClr val="F85447"/>
                </a:solidFill>
                <a:effectLst/>
                <a:latin typeface="Times New Roman" panose="02020603050405020304" pitchFamily="18" charset="0"/>
                <a:ea typeface="Times New Roman" panose="02020603050405020304" pitchFamily="18" charset="0"/>
              </a:rPr>
              <a:t>Vlerësimi</a:t>
            </a:r>
            <a:r>
              <a:rPr lang="sq-AL" sz="2000" b="1" spc="-25" dirty="0">
                <a:solidFill>
                  <a:srgbClr val="F85447"/>
                </a:solidFill>
                <a:effectLst/>
                <a:latin typeface="Times New Roman" panose="02020603050405020304" pitchFamily="18" charset="0"/>
                <a:ea typeface="Times New Roman" panose="02020603050405020304" pitchFamily="18" charset="0"/>
              </a:rPr>
              <a:t> </a:t>
            </a:r>
            <a:r>
              <a:rPr lang="sq-AL" sz="2000" b="1" dirty="0">
                <a:solidFill>
                  <a:srgbClr val="F85447"/>
                </a:solidFill>
                <a:effectLst/>
                <a:latin typeface="Times New Roman" panose="02020603050405020304" pitchFamily="18" charset="0"/>
                <a:ea typeface="Times New Roman" panose="02020603050405020304" pitchFamily="18" charset="0"/>
              </a:rPr>
              <a:t>i</a:t>
            </a:r>
            <a:r>
              <a:rPr lang="sq-AL" sz="2000" b="1" spc="-25" dirty="0">
                <a:solidFill>
                  <a:srgbClr val="F85447"/>
                </a:solidFill>
                <a:effectLst/>
                <a:latin typeface="Times New Roman" panose="02020603050405020304" pitchFamily="18" charset="0"/>
                <a:ea typeface="Times New Roman" panose="02020603050405020304" pitchFamily="18" charset="0"/>
              </a:rPr>
              <a:t> </a:t>
            </a:r>
            <a:r>
              <a:rPr lang="sq-AL" sz="2000" b="1" dirty="0">
                <a:solidFill>
                  <a:srgbClr val="F85447"/>
                </a:solidFill>
                <a:effectLst/>
                <a:latin typeface="Times New Roman" panose="02020603050405020304" pitchFamily="18" charset="0"/>
                <a:ea typeface="Times New Roman" panose="02020603050405020304" pitchFamily="18" charset="0"/>
              </a:rPr>
              <a:t>projektit</a:t>
            </a:r>
            <a:r>
              <a:rPr lang="sq-AL" sz="2000" b="1" spc="-40" dirty="0">
                <a:solidFill>
                  <a:srgbClr val="F85447"/>
                </a:solidFill>
                <a:effectLst/>
                <a:latin typeface="Times New Roman" panose="02020603050405020304" pitchFamily="18" charset="0"/>
                <a:ea typeface="Times New Roman" panose="02020603050405020304" pitchFamily="18" charset="0"/>
              </a:rPr>
              <a:t> </a:t>
            </a:r>
            <a:r>
              <a:rPr lang="sq-AL" sz="2000" b="1" spc="-10" dirty="0">
                <a:solidFill>
                  <a:srgbClr val="F85447"/>
                </a:solidFill>
                <a:effectLst/>
                <a:latin typeface="Times New Roman" panose="02020603050405020304" pitchFamily="18" charset="0"/>
                <a:ea typeface="Times New Roman" panose="02020603050405020304" pitchFamily="18" charset="0"/>
              </a:rPr>
              <a:t>kurrikular</a:t>
            </a:r>
            <a:endParaRPr lang="en-US" sz="2000" dirty="0">
              <a:effectLst/>
              <a:latin typeface="Times New Roman" panose="02020603050405020304" pitchFamily="18" charset="0"/>
              <a:ea typeface="Times New Roman" panose="02020603050405020304" pitchFamily="18" charset="0"/>
            </a:endParaRPr>
          </a:p>
          <a:p>
            <a:pPr marL="342900" marR="466725" lvl="0" indent="-342900">
              <a:lnSpc>
                <a:spcPct val="150000"/>
              </a:lnSpc>
              <a:buSzPts val="1200"/>
              <a:buFont typeface="Times New Roman" panose="02020603050405020304" pitchFamily="18" charset="0"/>
              <a:buAutoNum type="alphaUcPeriod"/>
              <a:tabLst>
                <a:tab pos="471805" algn="l"/>
              </a:tabLst>
            </a:pPr>
            <a:r>
              <a:rPr lang="sq-AL" sz="1600" b="1" spc="-5" dirty="0">
                <a:solidFill>
                  <a:schemeClr val="accent6">
                    <a:lumMod val="50000"/>
                  </a:schemeClr>
                </a:solidFill>
                <a:effectLst/>
                <a:latin typeface="Times New Roman" panose="02020603050405020304" pitchFamily="18" charset="0"/>
                <a:ea typeface="Times New Roman" panose="02020603050405020304" pitchFamily="18" charset="0"/>
              </a:rPr>
              <a:t>Treguesi i cilësisë: Demonstrimi nga nxënësit i aftësive hulumtuese, kërkimore, </a:t>
            </a:r>
            <a:r>
              <a:rPr lang="sq-AL" sz="1600" b="1" spc="-10" dirty="0">
                <a:solidFill>
                  <a:schemeClr val="accent6">
                    <a:lumMod val="50000"/>
                  </a:schemeClr>
                </a:solidFill>
                <a:effectLst/>
                <a:latin typeface="Times New Roman" panose="02020603050405020304" pitchFamily="18" charset="0"/>
                <a:ea typeface="Times New Roman" panose="02020603050405020304" pitchFamily="18" charset="0"/>
              </a:rPr>
              <a:t>krijuese</a:t>
            </a:r>
            <a:endParaRPr lang="en-US" sz="1600" b="1" spc="-5" dirty="0">
              <a:solidFill>
                <a:schemeClr val="accent6">
                  <a:lumMod val="50000"/>
                </a:schemeClr>
              </a:solidFill>
              <a:effectLst/>
              <a:latin typeface="Times New Roman" panose="02020603050405020304" pitchFamily="18" charset="0"/>
              <a:ea typeface="Times New Roman" panose="02020603050405020304" pitchFamily="18" charset="0"/>
            </a:endParaRPr>
          </a:p>
          <a:p>
            <a:pPr marL="0" marR="0">
              <a:spcBef>
                <a:spcPts val="20"/>
              </a:spcBef>
            </a:pPr>
            <a:r>
              <a:rPr lang="sq-AL" sz="1400" b="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14605" marR="462915" algn="just">
              <a:lnSpc>
                <a:spcPct val="150000"/>
              </a:lnSpc>
              <a:spcBef>
                <a:spcPts val="5"/>
              </a:spcBef>
            </a:pPr>
            <a:r>
              <a:rPr lang="sq-AL" sz="1400" b="1" dirty="0">
                <a:effectLst/>
                <a:latin typeface="Times New Roman" panose="02020603050405020304" pitchFamily="18" charset="0"/>
                <a:ea typeface="Times New Roman" panose="02020603050405020304" pitchFamily="18" charset="0"/>
              </a:rPr>
              <a:t>Kërkimi </a:t>
            </a:r>
            <a:r>
              <a:rPr lang="sq-AL" sz="1400" dirty="0">
                <a:effectLst/>
                <a:latin typeface="Times New Roman" panose="02020603050405020304" pitchFamily="18" charset="0"/>
                <a:ea typeface="Times New Roman" panose="02020603050405020304" pitchFamily="18" charset="0"/>
              </a:rPr>
              <a:t>është procesi i identifikimit të problemit, i formulimit të pyetjeve hulumtuese dhe i kërkimit të përgjigjeve në mënyrë të strukturuar. Gjatë fazës së kërkimit, nxënësit mësojnë të formulojnë pyetje kërkimore dhe të kërkojnë përgjigje për to. Ata zhvillojnë aftësi për të planifikuar hapat e kërkimit dhe për të përcaktuar burimet dhe mënyrat për mbledhjen e informacionit.</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Pjesë</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e</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procesit</a:t>
            </a:r>
            <a:r>
              <a:rPr lang="sq-AL" sz="1400" spc="-6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kërkimit</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është</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zgjidhja</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e</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problemeve,</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përballimi</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i</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sfidave</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dhe kapërcimi</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i</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pengesave.</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Pra</a:t>
            </a:r>
            <a:r>
              <a:rPr lang="sq-AL" sz="1400" spc="-4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nxënësit</a:t>
            </a:r>
            <a:r>
              <a:rPr lang="sq-AL" sz="1400" spc="-3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ndihmohen</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a:t>
            </a:r>
            <a:r>
              <a:rPr lang="sq-AL" sz="1400" spc="-3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zhvillojnë</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aftësi</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për</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eksploruar</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dhe</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për</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 hetuar për një çështje, problem apo pyetje hipotetike.</a:t>
            </a:r>
            <a:endParaRPr lang="en-US" sz="1400" dirty="0">
              <a:effectLst/>
              <a:latin typeface="Times New Roman" panose="02020603050405020304" pitchFamily="18" charset="0"/>
              <a:ea typeface="Times New Roman" panose="02020603050405020304" pitchFamily="18" charset="0"/>
            </a:endParaRPr>
          </a:p>
          <a:p>
            <a:pPr marL="14605" marR="463550" algn="just">
              <a:lnSpc>
                <a:spcPct val="150000"/>
              </a:lnSpc>
            </a:pPr>
            <a:r>
              <a:rPr lang="sq-AL" sz="1400" b="1" dirty="0">
                <a:effectLst/>
                <a:latin typeface="Times New Roman" panose="02020603050405020304" pitchFamily="18" charset="0"/>
                <a:ea typeface="Times New Roman" panose="02020603050405020304" pitchFamily="18" charset="0"/>
              </a:rPr>
              <a:t>Hulumtimi </a:t>
            </a:r>
            <a:r>
              <a:rPr lang="sq-AL" sz="1400" dirty="0">
                <a:effectLst/>
                <a:latin typeface="Times New Roman" panose="02020603050405020304" pitchFamily="18" charset="0"/>
                <a:ea typeface="Times New Roman" panose="02020603050405020304" pitchFamily="18" charset="0"/>
              </a:rPr>
              <a:t>është procesi i mbledhjes së informacioneve të vlefshme për një temë/ pyetje kërkimore të caktuar. Vlerësimi i aftësive kërkimore/hulumtuese tek nxënësit gjatë zhvillimit të një projekti kërkon qasje të ndjeshme dhe të përshtatur me moshën dhe zhvillimin e tyre. Aftësitë kërkimore të nxënësit të arsimit fillor shfaqen nëpërmjet kërkimit nëpër libra, enciklopedi, biblioteka, intervista, eksplorime të mjedisit, përvojave praktike dhe përpjekjeve për të zgjidhur probleme të thjeshta. nëpërmjet këtyre burimeve nxënësit mbledhin informacione, duke i dalluar sipas rëndësisë dhe fillojnë të besojnë në burime të caktuara. Gjithashtu, nxënësit zhvillojnë mendimin kritik dhe mësojnë të zgjedhin të dhënat, t’i analizojnë</a:t>
            </a:r>
            <a:r>
              <a:rPr lang="sq-AL" sz="1400" spc="-5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dhe</a:t>
            </a:r>
            <a:r>
              <a:rPr lang="sq-AL" sz="1400" spc="-5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t’i</a:t>
            </a:r>
            <a:r>
              <a:rPr lang="sq-AL" sz="1400" spc="-4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vlerësojnë.</a:t>
            </a:r>
            <a:r>
              <a:rPr lang="sq-AL" sz="1400" spc="-5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Gjatë</a:t>
            </a:r>
            <a:r>
              <a:rPr lang="sq-AL" sz="1400" spc="-4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zhvillimit</a:t>
            </a:r>
            <a:r>
              <a:rPr lang="sq-AL" sz="1400" spc="-4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a:t>
            </a:r>
            <a:r>
              <a:rPr lang="sq-AL" sz="1400" spc="-5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projekteve,</a:t>
            </a:r>
            <a:r>
              <a:rPr lang="sq-AL" sz="1400" spc="-5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këto</a:t>
            </a:r>
            <a:r>
              <a:rPr lang="sq-AL" sz="1400" spc="-3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aftësi</a:t>
            </a:r>
            <a:r>
              <a:rPr lang="sq-AL" sz="1400" spc="-4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mund</a:t>
            </a:r>
            <a:r>
              <a:rPr lang="sq-AL" sz="1400" spc="-5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a:t>
            </a:r>
            <a:r>
              <a:rPr lang="sq-AL" sz="1400" spc="-5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vëzhgohen</a:t>
            </a:r>
            <a:r>
              <a:rPr lang="sq-AL" sz="1400" spc="-5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dhe të vlerësohen vazhdimisht për të siguruar që nxënësit po përfitojnë nga zhvillimi i projektit.</a:t>
            </a:r>
            <a:endParaRPr lang="en-US" sz="1400" dirty="0">
              <a:effectLst/>
              <a:latin typeface="Times New Roman" panose="02020603050405020304" pitchFamily="18" charset="0"/>
              <a:ea typeface="Times New Roman" panose="02020603050405020304" pitchFamily="18" charset="0"/>
            </a:endParaRPr>
          </a:p>
          <a:p>
            <a:pPr marL="14605" marR="462915" algn="just">
              <a:lnSpc>
                <a:spcPct val="150000"/>
              </a:lnSpc>
              <a:spcBef>
                <a:spcPts val="5"/>
              </a:spcBef>
            </a:pPr>
            <a:r>
              <a:rPr lang="sq-AL" sz="1400" b="1" dirty="0">
                <a:effectLst/>
                <a:latin typeface="Times New Roman" panose="02020603050405020304" pitchFamily="18" charset="0"/>
                <a:ea typeface="Times New Roman" panose="02020603050405020304" pitchFamily="18" charset="0"/>
              </a:rPr>
              <a:t>Kreativiteti </a:t>
            </a:r>
            <a:r>
              <a:rPr lang="sq-AL" sz="1400" dirty="0">
                <a:effectLst/>
                <a:latin typeface="Times New Roman" panose="02020603050405020304" pitchFamily="18" charset="0"/>
                <a:ea typeface="Times New Roman" panose="02020603050405020304" pitchFamily="18" charset="0"/>
              </a:rPr>
              <a:t>është i lidhur me aftësitë krijuese të nxënësit, me zhvillimin e imagjinatës dhe gjetjen e mënyrave kreative të shprehjes së ideve dhe të mendimeve. Pjesë e aftësive krijuese është</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gjetja</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e</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zgjidhjeve</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të</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reja,</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origjinaliteti</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i</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tyre</a:t>
            </a:r>
            <a:r>
              <a:rPr lang="sq-AL" sz="1400" spc="-6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dhe</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“prodhimi”</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i</a:t>
            </a:r>
            <a:r>
              <a:rPr lang="sq-AL" sz="1400" spc="-70"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ideve/zgjidhjeve</a:t>
            </a:r>
            <a:r>
              <a:rPr lang="sq-AL" sz="1400" spc="-75" dirty="0">
                <a:effectLst/>
                <a:latin typeface="Times New Roman" panose="02020603050405020304" pitchFamily="18" charset="0"/>
                <a:ea typeface="Times New Roman" panose="02020603050405020304" pitchFamily="18" charset="0"/>
              </a:rPr>
              <a:t> </a:t>
            </a:r>
            <a:r>
              <a:rPr lang="sq-AL" sz="1400" dirty="0">
                <a:effectLst/>
                <a:latin typeface="Times New Roman" panose="02020603050405020304" pitchFamily="18" charset="0"/>
                <a:ea typeface="Times New Roman" panose="02020603050405020304" pitchFamily="18" charset="0"/>
              </a:rPr>
              <a:t>inovative, duke i bërë projektet unike. Paraqitja vizuale dhe artistike luan rol të rëndësishëm në organizmin dhe prezantimin në mënyrë krijuese dhe të këndshme të projektit.</a:t>
            </a:r>
            <a:endParaRPr lang="en-US" sz="14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E4E4B35-BA91-CE92-CDA7-9939A1664BBA}"/>
              </a:ext>
            </a:extLst>
          </p:cNvPr>
          <p:cNvSpPr txBox="1"/>
          <p:nvPr/>
        </p:nvSpPr>
        <p:spPr>
          <a:xfrm>
            <a:off x="304800" y="50070"/>
            <a:ext cx="8458200" cy="6449843"/>
          </a:xfrm>
          <a:prstGeom prst="rect">
            <a:avLst/>
          </a:prstGeom>
          <a:noFill/>
        </p:spPr>
        <p:txBody>
          <a:bodyPr wrap="square">
            <a:spAutoFit/>
          </a:bodyPr>
          <a:lstStyle/>
          <a:p>
            <a:pPr marL="342900" marR="467360" lvl="0" indent="-342900">
              <a:lnSpc>
                <a:spcPct val="150000"/>
              </a:lnSpc>
              <a:buSzPts val="1200"/>
              <a:buFont typeface="Times New Roman" panose="02020603050405020304" pitchFamily="18" charset="0"/>
              <a:buAutoNum type="alphaUcPeriod"/>
              <a:tabLst>
                <a:tab pos="471805" algn="l"/>
              </a:tabLst>
            </a:pPr>
            <a:r>
              <a:rPr lang="sq-AL" sz="1600" b="1" spc="-5" dirty="0">
                <a:solidFill>
                  <a:schemeClr val="accent1">
                    <a:lumMod val="75000"/>
                  </a:schemeClr>
                </a:solidFill>
                <a:effectLst/>
                <a:latin typeface="Times New Roman" panose="02020603050405020304" pitchFamily="18" charset="0"/>
                <a:ea typeface="Times New Roman" panose="02020603050405020304" pitchFamily="18" charset="0"/>
              </a:rPr>
              <a:t>Treguesi i cilësisë: Analiza dhe interpretimi i të dhënave duke përdorur teknika të përshtatshme</a:t>
            </a:r>
            <a:endParaRPr lang="en-US" sz="1600" b="1" spc="-5" dirty="0">
              <a:solidFill>
                <a:schemeClr val="accent1">
                  <a:lumMod val="75000"/>
                </a:schemeClr>
              </a:solidFill>
              <a:effectLst/>
              <a:latin typeface="Times New Roman" panose="02020603050405020304" pitchFamily="18" charset="0"/>
              <a:ea typeface="Times New Roman" panose="02020603050405020304" pitchFamily="18" charset="0"/>
            </a:endParaRPr>
          </a:p>
          <a:p>
            <a:pPr marL="0" marR="0">
              <a:spcBef>
                <a:spcPts val="25"/>
              </a:spcBef>
            </a:pPr>
            <a:r>
              <a:rPr lang="sq-AL"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14605" marR="462280" algn="just">
              <a:lnSpc>
                <a:spcPct val="150000"/>
              </a:lnSpc>
            </a:pPr>
            <a:r>
              <a:rPr lang="sq-AL" sz="1600" dirty="0">
                <a:effectLst/>
                <a:latin typeface="Times New Roman" panose="02020603050405020304" pitchFamily="18" charset="0"/>
                <a:ea typeface="Times New Roman" panose="02020603050405020304" pitchFamily="18" charset="0"/>
              </a:rPr>
              <a:t>Gjatë realizimit të projektit, nxënësit zhvillojnë aftësitë e </a:t>
            </a:r>
            <a:r>
              <a:rPr lang="sq-AL" sz="1600" b="1" dirty="0">
                <a:effectLst/>
                <a:latin typeface="Times New Roman" panose="02020603050405020304" pitchFamily="18" charset="0"/>
                <a:ea typeface="Times New Roman" panose="02020603050405020304" pitchFamily="18" charset="0"/>
              </a:rPr>
              <a:t>analizës dhe të interpretimit të të dhënave</a:t>
            </a:r>
            <a:r>
              <a:rPr lang="sq-AL" sz="1600" dirty="0">
                <a:effectLst/>
                <a:latin typeface="Times New Roman" panose="02020603050405020304" pitchFamily="18" charset="0"/>
                <a:ea typeface="Times New Roman" panose="02020603050405020304" pitchFamily="18" charset="0"/>
              </a:rPr>
              <a:t>. Vëzhgimi dhe vlerësimi i këtyre aftësive bëhet duke marrë parasysh moshën dhe zhvillimin e tyre kognitiv. Mbledhja e të dhënave mund të bëhet nëpërmjet anketave dhe pyetësorëve</a:t>
            </a:r>
            <a:r>
              <a:rPr lang="sq-AL" sz="1600" spc="-60"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të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ndryshëm.</a:t>
            </a:r>
            <a:r>
              <a:rPr lang="sq-AL" sz="1600" spc="-40"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Gjatë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përpunimit</a:t>
            </a:r>
            <a:r>
              <a:rPr lang="sq-AL" sz="1600" spc="-50"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të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të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dhënave,</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nxënësit</a:t>
            </a:r>
            <a:r>
              <a:rPr lang="sq-AL" sz="1600" spc="-50"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mësojnë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të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dallojnë</a:t>
            </a:r>
            <a:r>
              <a:rPr lang="sq-AL" sz="1600" spc="-55" dirty="0">
                <a:effectLst/>
                <a:latin typeface="Times New Roman" panose="02020603050405020304" pitchFamily="18" charset="0"/>
                <a:ea typeface="Times New Roman" panose="02020603050405020304" pitchFamily="18" charset="0"/>
              </a:rPr>
              <a:t> </a:t>
            </a:r>
            <a:r>
              <a:rPr lang="sq-AL" sz="1600" dirty="0">
                <a:effectLst/>
                <a:latin typeface="Times New Roman" panose="02020603050405020304" pitchFamily="18" charset="0"/>
                <a:ea typeface="Times New Roman" panose="02020603050405020304" pitchFamily="18" charset="0"/>
              </a:rPr>
              <a:t>burimet që u japin informacion të besueshëm, mësojnë si t’i kategorizojnë të dhënat, bëjnë analiza të thjeshta statistikore, me të dhënat numerike. Ata mësojnë si t’i strukturojnë gjetjet e tyre me ndihmën e grafikëve, të tabelave etj. Interpretimi i gjetjeve, krijimi i lidhjeve ndërmjet të dhënave dhe nxjerrja e përfundimeve logjike e të arsyetuara janë aftësi të rëndësishme që nxënësit i zhvillojnë gjatë projektit, në fazën e përpunimit të informacionit dhe të të dhënave të grumbulluara. Nxënësit mësojnë të organizojnë informacionin e grumbulluar në mënyrë logjike, të kuptueshme dhe sipas një rendi, paraprirë nga rezultatet e projektit.</a:t>
            </a:r>
            <a:endParaRPr lang="en-US" sz="1600" dirty="0">
              <a:effectLst/>
              <a:latin typeface="Times New Roman" panose="02020603050405020304" pitchFamily="18" charset="0"/>
              <a:ea typeface="Times New Roman" panose="02020603050405020304" pitchFamily="18" charset="0"/>
            </a:endParaRPr>
          </a:p>
          <a:p>
            <a:pPr marL="0" marR="0">
              <a:spcBef>
                <a:spcPts val="25"/>
              </a:spcBef>
            </a:pPr>
            <a:r>
              <a:rPr lang="sq-AL" sz="16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14605" marR="470535" algn="just">
              <a:lnSpc>
                <a:spcPct val="150000"/>
              </a:lnSpc>
            </a:pPr>
            <a:r>
              <a:rPr lang="sq-AL" sz="1600" dirty="0">
                <a:effectLst/>
                <a:latin typeface="Times New Roman" panose="02020603050405020304" pitchFamily="18" charset="0"/>
                <a:ea typeface="Times New Roman" panose="02020603050405020304" pitchFamily="18" charset="0"/>
              </a:rPr>
              <a:t>Në këtë fazë të projektit, nxënësit mësojnë, gjithashtu, të krahasojnë të dhënat nga burime të ndryshme, të evidentojnë ngjashmëri dhe ndryshime dhe të bëjnë pyetje të reja që lidhen me </a:t>
            </a:r>
            <a:r>
              <a:rPr lang="sq-AL" sz="1600" spc="-10" dirty="0">
                <a:effectLst/>
                <a:latin typeface="Times New Roman" panose="02020603050405020304" pitchFamily="18" charset="0"/>
                <a:ea typeface="Times New Roman" panose="02020603050405020304" pitchFamily="18" charset="0"/>
              </a:rPr>
              <a:t>temën</a:t>
            </a:r>
            <a:r>
              <a:rPr lang="sq-AL" sz="1200" spc="-1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98835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7869711-FA55-A21B-C45C-D53B02AACAD9}"/>
              </a:ext>
            </a:extLst>
          </p:cNvPr>
          <p:cNvSpPr txBox="1"/>
          <p:nvPr/>
        </p:nvSpPr>
        <p:spPr>
          <a:xfrm>
            <a:off x="685800" y="609600"/>
            <a:ext cx="8153400" cy="3871829"/>
          </a:xfrm>
          <a:prstGeom prst="rect">
            <a:avLst/>
          </a:prstGeom>
          <a:noFill/>
        </p:spPr>
        <p:txBody>
          <a:bodyPr wrap="square">
            <a:spAutoFit/>
          </a:bodyPr>
          <a:lstStyle/>
          <a:p>
            <a:pPr marL="0" marR="0">
              <a:spcBef>
                <a:spcPts val="415"/>
              </a:spcBef>
            </a:pPr>
            <a:r>
              <a:rPr lang="sq-AL" dirty="0">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342900" marR="0" lvl="0" indent="-342900">
              <a:buSzPts val="1200"/>
              <a:buFont typeface="Times New Roman" panose="02020603050405020304" pitchFamily="18" charset="0"/>
              <a:buAutoNum type="alphaUcPeriod"/>
              <a:tabLst>
                <a:tab pos="471170" algn="l"/>
              </a:tabLst>
            </a:pP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Treguesi</a:t>
            </a:r>
            <a:r>
              <a:rPr lang="sq-AL" b="1" spc="-25"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i cilësisë:</a:t>
            </a:r>
            <a:r>
              <a:rPr lang="sq-AL" b="1" spc="-10"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Aftësitë</a:t>
            </a:r>
            <a:r>
              <a:rPr lang="sq-AL" b="1" spc="-15"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e</a:t>
            </a:r>
            <a:r>
              <a:rPr lang="sq-AL" b="1" spc="-15"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prezantimit</a:t>
            </a:r>
            <a:r>
              <a:rPr lang="sq-AL" b="1" spc="-10"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të</a:t>
            </a:r>
            <a:r>
              <a:rPr lang="sq-AL" b="1" spc="-15"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rezultateve</a:t>
            </a:r>
            <a:r>
              <a:rPr lang="sq-AL" b="1" spc="-15"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5" dirty="0">
                <a:solidFill>
                  <a:schemeClr val="accent6">
                    <a:lumMod val="60000"/>
                    <a:lumOff val="40000"/>
                  </a:schemeClr>
                </a:solidFill>
                <a:effectLst/>
                <a:latin typeface="Times New Roman" panose="02020603050405020304" pitchFamily="18" charset="0"/>
                <a:ea typeface="Times New Roman" panose="02020603050405020304" pitchFamily="18" charset="0"/>
              </a:rPr>
              <a:t>të</a:t>
            </a:r>
            <a:r>
              <a:rPr lang="sq-AL" b="1" spc="-15" dirty="0">
                <a:solidFill>
                  <a:schemeClr val="accent6">
                    <a:lumMod val="60000"/>
                    <a:lumOff val="40000"/>
                  </a:schemeClr>
                </a:solidFill>
                <a:effectLst/>
                <a:latin typeface="Times New Roman" panose="02020603050405020304" pitchFamily="18" charset="0"/>
                <a:ea typeface="Times New Roman" panose="02020603050405020304" pitchFamily="18" charset="0"/>
              </a:rPr>
              <a:t> </a:t>
            </a:r>
            <a:r>
              <a:rPr lang="sq-AL" b="1" spc="-10" dirty="0">
                <a:solidFill>
                  <a:schemeClr val="accent6">
                    <a:lumMod val="60000"/>
                    <a:lumOff val="40000"/>
                  </a:schemeClr>
                </a:solidFill>
                <a:effectLst/>
                <a:latin typeface="Times New Roman" panose="02020603050405020304" pitchFamily="18" charset="0"/>
                <a:ea typeface="Times New Roman" panose="02020603050405020304" pitchFamily="18" charset="0"/>
              </a:rPr>
              <a:t>projektit</a:t>
            </a:r>
            <a:endParaRPr lang="en-US" b="1" spc="-5" dirty="0">
              <a:solidFill>
                <a:schemeClr val="accent6">
                  <a:lumMod val="60000"/>
                  <a:lumOff val="40000"/>
                </a:schemeClr>
              </a:solidFill>
              <a:effectLst/>
              <a:latin typeface="Times New Roman" panose="02020603050405020304" pitchFamily="18" charset="0"/>
              <a:ea typeface="Times New Roman" panose="02020603050405020304" pitchFamily="18" charset="0"/>
            </a:endParaRPr>
          </a:p>
          <a:p>
            <a:pPr marL="0" marR="0">
              <a:spcBef>
                <a:spcPts val="720"/>
              </a:spcBef>
            </a:pPr>
            <a:r>
              <a:rPr lang="sq-AL" b="1" dirty="0">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14605" marR="464820" algn="just">
              <a:lnSpc>
                <a:spcPct val="150000"/>
              </a:lnSpc>
            </a:pPr>
            <a:r>
              <a:rPr lang="sq-AL" dirty="0">
                <a:effectLst/>
                <a:latin typeface="Times New Roman" panose="02020603050405020304" pitchFamily="18" charset="0"/>
                <a:ea typeface="Times New Roman" panose="02020603050405020304" pitchFamily="18" charset="0"/>
              </a:rPr>
              <a:t>Vëzhgimi dhe vlerësimi i aftësive të prezantimit të rezultateve dhe produktit nga ana e nxënësve është</a:t>
            </a:r>
            <a:r>
              <a:rPr lang="sq-AL" spc="-5" dirty="0">
                <a:effectLst/>
                <a:latin typeface="Times New Roman" panose="02020603050405020304" pitchFamily="18" charset="0"/>
                <a:ea typeface="Times New Roman" panose="02020603050405020304" pitchFamily="18" charset="0"/>
              </a:rPr>
              <a:t> </a:t>
            </a:r>
            <a:r>
              <a:rPr lang="sq-AL" dirty="0">
                <a:effectLst/>
                <a:latin typeface="Times New Roman" panose="02020603050405020304" pitchFamily="18" charset="0"/>
                <a:ea typeface="Times New Roman" panose="02020603050405020304" pitchFamily="18" charset="0"/>
              </a:rPr>
              <a:t>një proces që</a:t>
            </a:r>
            <a:r>
              <a:rPr lang="sq-AL" spc="-5" dirty="0">
                <a:effectLst/>
                <a:latin typeface="Times New Roman" panose="02020603050405020304" pitchFamily="18" charset="0"/>
                <a:ea typeface="Times New Roman" panose="02020603050405020304" pitchFamily="18" charset="0"/>
              </a:rPr>
              <a:t> </a:t>
            </a:r>
            <a:r>
              <a:rPr lang="sq-AL" dirty="0">
                <a:effectLst/>
                <a:latin typeface="Times New Roman" panose="02020603050405020304" pitchFamily="18" charset="0"/>
                <a:ea typeface="Times New Roman" panose="02020603050405020304" pitchFamily="18" charset="0"/>
              </a:rPr>
              <a:t>ndihmon në zhvillimin e</a:t>
            </a:r>
            <a:r>
              <a:rPr lang="sq-AL" spc="-5" dirty="0">
                <a:effectLst/>
                <a:latin typeface="Times New Roman" panose="02020603050405020304" pitchFamily="18" charset="0"/>
                <a:ea typeface="Times New Roman" panose="02020603050405020304" pitchFamily="18" charset="0"/>
              </a:rPr>
              <a:t> </a:t>
            </a:r>
            <a:r>
              <a:rPr lang="sq-AL" dirty="0">
                <a:effectLst/>
                <a:latin typeface="Times New Roman" panose="02020603050405020304" pitchFamily="18" charset="0"/>
                <a:ea typeface="Times New Roman" panose="02020603050405020304" pitchFamily="18" charset="0"/>
              </a:rPr>
              <a:t>aftësive</a:t>
            </a:r>
            <a:r>
              <a:rPr lang="sq-AL" spc="-5" dirty="0">
                <a:effectLst/>
                <a:latin typeface="Times New Roman" panose="02020603050405020304" pitchFamily="18" charset="0"/>
                <a:ea typeface="Times New Roman" panose="02020603050405020304" pitchFamily="18" charset="0"/>
              </a:rPr>
              <a:t> </a:t>
            </a:r>
            <a:r>
              <a:rPr lang="sq-AL" dirty="0">
                <a:effectLst/>
                <a:latin typeface="Times New Roman" panose="02020603050405020304" pitchFamily="18" charset="0"/>
                <a:ea typeface="Times New Roman" panose="02020603050405020304" pitchFamily="18" charset="0"/>
              </a:rPr>
              <a:t>të komunikimit, të</a:t>
            </a:r>
            <a:r>
              <a:rPr lang="sq-AL" spc="-5" dirty="0">
                <a:effectLst/>
                <a:latin typeface="Times New Roman" panose="02020603050405020304" pitchFamily="18" charset="0"/>
                <a:ea typeface="Times New Roman" panose="02020603050405020304" pitchFamily="18" charset="0"/>
              </a:rPr>
              <a:t> </a:t>
            </a:r>
            <a:r>
              <a:rPr lang="sq-AL" dirty="0">
                <a:effectLst/>
                <a:latin typeface="Times New Roman" panose="02020603050405020304" pitchFamily="18" charset="0"/>
                <a:ea typeface="Times New Roman" panose="02020603050405020304" pitchFamily="18" charset="0"/>
              </a:rPr>
              <a:t>vetëbesimit dhe të shprehjes së ideve në mënyrë të qartë dhe të strukturuar. Në këtë fazë nxënësit demonstrojnë aftësitë e komunikimit verbal, nëpërmjet artikulimit të mendimeve, përdorimit të tonit të zërit dhe gjuhës së trupit. Gjithashtu, nxënësit zhvillojnë aftësitë për të menaxhuar pyetje, për të mirëpritur kritika dhe sugjerime nga audienca.</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61627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1534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u="sng" dirty="0" err="1">
                <a:solidFill>
                  <a:srgbClr val="0070C0"/>
                </a:solidFill>
              </a:rPr>
              <a:t>Orientime</a:t>
            </a:r>
            <a:r>
              <a:rPr lang="en-US" u="sng" dirty="0">
                <a:solidFill>
                  <a:srgbClr val="0070C0"/>
                </a:solidFill>
              </a:rPr>
              <a:t> </a:t>
            </a:r>
            <a:r>
              <a:rPr lang="en-US" u="sng" dirty="0" err="1">
                <a:solidFill>
                  <a:srgbClr val="0070C0"/>
                </a:solidFill>
              </a:rPr>
              <a:t>dhe</a:t>
            </a:r>
            <a:r>
              <a:rPr lang="en-US" u="sng" dirty="0">
                <a:solidFill>
                  <a:srgbClr val="0070C0"/>
                </a:solidFill>
              </a:rPr>
              <a:t> </a:t>
            </a:r>
            <a:r>
              <a:rPr lang="en-US" u="sng" dirty="0" err="1">
                <a:solidFill>
                  <a:srgbClr val="0070C0"/>
                </a:solidFill>
              </a:rPr>
              <a:t>udhëzime</a:t>
            </a:r>
            <a:r>
              <a:rPr lang="en-US" u="sng" dirty="0">
                <a:solidFill>
                  <a:srgbClr val="0070C0"/>
                </a:solidFill>
              </a:rPr>
              <a:t> </a:t>
            </a:r>
            <a:r>
              <a:rPr lang="en-US" u="sng" dirty="0" err="1">
                <a:solidFill>
                  <a:srgbClr val="0070C0"/>
                </a:solidFill>
              </a:rPr>
              <a:t>për</a:t>
            </a:r>
            <a:r>
              <a:rPr lang="en-US" u="sng" dirty="0">
                <a:solidFill>
                  <a:srgbClr val="0070C0"/>
                </a:solidFill>
              </a:rPr>
              <a:t> </a:t>
            </a:r>
            <a:r>
              <a:rPr lang="en-US" u="sng" dirty="0" err="1">
                <a:solidFill>
                  <a:srgbClr val="0070C0"/>
                </a:solidFill>
              </a:rPr>
              <a:t>projektin</a:t>
            </a:r>
            <a:r>
              <a:rPr lang="en-US" u="sng" dirty="0">
                <a:solidFill>
                  <a:srgbClr val="0070C0"/>
                </a:solidFill>
              </a:rPr>
              <a:t> </a:t>
            </a:r>
            <a:r>
              <a:rPr lang="en-US" u="sng" dirty="0" err="1">
                <a:solidFill>
                  <a:srgbClr val="0070C0"/>
                </a:solidFill>
              </a:rPr>
              <a:t>kurrikular–Kategoritë</a:t>
            </a:r>
            <a:r>
              <a:rPr lang="en-US" u="sng" dirty="0">
                <a:solidFill>
                  <a:srgbClr val="0070C0"/>
                </a:solidFill>
              </a:rPr>
              <a:t> “</a:t>
            </a:r>
            <a:r>
              <a:rPr lang="en-US" u="sng" dirty="0" err="1">
                <a:solidFill>
                  <a:srgbClr val="0070C0"/>
                </a:solidFill>
              </a:rPr>
              <a:t>Mësues</a:t>
            </a:r>
            <a:r>
              <a:rPr lang="en-US" u="sng" dirty="0">
                <a:solidFill>
                  <a:srgbClr val="0070C0"/>
                </a:solidFill>
              </a:rPr>
              <a:t> specialist” </a:t>
            </a:r>
            <a:r>
              <a:rPr lang="en-US" u="sng" dirty="0" err="1">
                <a:solidFill>
                  <a:srgbClr val="0070C0"/>
                </a:solidFill>
              </a:rPr>
              <a:t>dhe</a:t>
            </a:r>
            <a:r>
              <a:rPr lang="en-US" u="sng" dirty="0">
                <a:solidFill>
                  <a:srgbClr val="0070C0"/>
                </a:solidFill>
              </a:rPr>
              <a:t> “</a:t>
            </a:r>
            <a:r>
              <a:rPr lang="en-US" u="sng" dirty="0" err="1">
                <a:solidFill>
                  <a:srgbClr val="0070C0"/>
                </a:solidFill>
              </a:rPr>
              <a:t>Mësues</a:t>
            </a:r>
            <a:r>
              <a:rPr lang="en-US" u="sng" dirty="0">
                <a:solidFill>
                  <a:srgbClr val="0070C0"/>
                </a:solidFill>
              </a:rPr>
              <a:t> </a:t>
            </a:r>
            <a:r>
              <a:rPr lang="en-US" u="sng" dirty="0" err="1">
                <a:solidFill>
                  <a:srgbClr val="0070C0"/>
                </a:solidFill>
              </a:rPr>
              <a:t>mjeshtër</a:t>
            </a:r>
            <a:r>
              <a:rPr lang="en-US" dirty="0">
                <a:solidFill>
                  <a:srgbClr val="0070C0"/>
                </a:solidFill>
              </a:rPr>
              <a:t>” </a:t>
            </a:r>
          </a:p>
        </p:txBody>
      </p:sp>
      <p:sp>
        <p:nvSpPr>
          <p:cNvPr id="3" name="Rectangle 2"/>
          <p:cNvSpPr/>
          <p:nvPr/>
        </p:nvSpPr>
        <p:spPr>
          <a:xfrm>
            <a:off x="609600" y="914400"/>
            <a:ext cx="8077200" cy="1477328"/>
          </a:xfrm>
          <a:prstGeom prst="rect">
            <a:avLst/>
          </a:prstGeom>
        </p:spPr>
        <p:txBody>
          <a:bodyPr wrap="square">
            <a:spAutoFit/>
          </a:bodyPr>
          <a:lstStyle/>
          <a:p>
            <a:r>
              <a:rPr lang="en-US" dirty="0" err="1">
                <a:solidFill>
                  <a:schemeClr val="accent2">
                    <a:lumMod val="60000"/>
                    <a:lumOff val="40000"/>
                  </a:schemeClr>
                </a:solidFill>
              </a:rPr>
              <a:t>Projekti</a:t>
            </a:r>
            <a:r>
              <a:rPr lang="en-US" dirty="0">
                <a:solidFill>
                  <a:schemeClr val="accent2">
                    <a:lumMod val="60000"/>
                    <a:lumOff val="40000"/>
                  </a:schemeClr>
                </a:solidFill>
              </a:rPr>
              <a:t> </a:t>
            </a:r>
            <a:r>
              <a:rPr lang="en-US" dirty="0" err="1">
                <a:solidFill>
                  <a:schemeClr val="accent2">
                    <a:lumMod val="60000"/>
                    <a:lumOff val="40000"/>
                  </a:schemeClr>
                </a:solidFill>
              </a:rPr>
              <a:t>kurrikular</a:t>
            </a:r>
            <a:r>
              <a:rPr lang="en-US" dirty="0">
                <a:solidFill>
                  <a:schemeClr val="accent2">
                    <a:lumMod val="60000"/>
                    <a:lumOff val="40000"/>
                  </a:schemeClr>
                </a:solidFill>
              </a:rPr>
              <a:t> </a:t>
            </a:r>
            <a:r>
              <a:rPr lang="en-US" dirty="0" err="1">
                <a:solidFill>
                  <a:schemeClr val="accent2">
                    <a:lumMod val="60000"/>
                    <a:lumOff val="40000"/>
                  </a:schemeClr>
                </a:solidFill>
              </a:rPr>
              <a:t>është</a:t>
            </a:r>
            <a:r>
              <a:rPr lang="en-US" dirty="0">
                <a:solidFill>
                  <a:schemeClr val="accent2">
                    <a:lumMod val="60000"/>
                    <a:lumOff val="40000"/>
                  </a:schemeClr>
                </a:solidFill>
              </a:rPr>
              <a:t> </a:t>
            </a:r>
            <a:r>
              <a:rPr lang="en-US" dirty="0" err="1">
                <a:solidFill>
                  <a:schemeClr val="accent2">
                    <a:lumMod val="60000"/>
                    <a:lumOff val="40000"/>
                  </a:schemeClr>
                </a:solidFill>
              </a:rPr>
              <a:t>punë</a:t>
            </a:r>
            <a:r>
              <a:rPr lang="en-US" dirty="0">
                <a:solidFill>
                  <a:schemeClr val="accent2">
                    <a:lumMod val="60000"/>
                    <a:lumOff val="40000"/>
                  </a:schemeClr>
                </a:solidFill>
              </a:rPr>
              <a:t> </a:t>
            </a:r>
            <a:r>
              <a:rPr lang="en-US" dirty="0" err="1">
                <a:solidFill>
                  <a:schemeClr val="accent2">
                    <a:lumMod val="60000"/>
                    <a:lumOff val="40000"/>
                  </a:schemeClr>
                </a:solidFill>
              </a:rPr>
              <a:t>kërkimore</a:t>
            </a:r>
            <a:r>
              <a:rPr lang="en-US" dirty="0">
                <a:solidFill>
                  <a:schemeClr val="accent2">
                    <a:lumMod val="60000"/>
                    <a:lumOff val="40000"/>
                  </a:schemeClr>
                </a:solidFill>
              </a:rPr>
              <a:t>, </a:t>
            </a:r>
            <a:r>
              <a:rPr lang="en-US" dirty="0" err="1">
                <a:solidFill>
                  <a:schemeClr val="accent2">
                    <a:lumMod val="60000"/>
                    <a:lumOff val="40000"/>
                  </a:schemeClr>
                </a:solidFill>
              </a:rPr>
              <a:t>hulumtuese</a:t>
            </a:r>
            <a:r>
              <a:rPr lang="en-US" dirty="0">
                <a:solidFill>
                  <a:schemeClr val="accent2">
                    <a:lumMod val="60000"/>
                    <a:lumOff val="40000"/>
                  </a:schemeClr>
                </a:solidFill>
              </a:rPr>
              <a:t> </a:t>
            </a:r>
            <a:r>
              <a:rPr lang="en-US" dirty="0" err="1">
                <a:solidFill>
                  <a:schemeClr val="accent2">
                    <a:lumMod val="60000"/>
                    <a:lumOff val="40000"/>
                  </a:schemeClr>
                </a:solidFill>
              </a:rPr>
              <a:t>dhe</a:t>
            </a:r>
            <a:r>
              <a:rPr lang="en-US" dirty="0">
                <a:solidFill>
                  <a:schemeClr val="accent2">
                    <a:lumMod val="60000"/>
                    <a:lumOff val="40000"/>
                  </a:schemeClr>
                </a:solidFill>
              </a:rPr>
              <a:t> </a:t>
            </a:r>
            <a:r>
              <a:rPr lang="en-US" dirty="0" err="1">
                <a:solidFill>
                  <a:schemeClr val="accent2">
                    <a:lumMod val="60000"/>
                    <a:lumOff val="40000"/>
                  </a:schemeClr>
                </a:solidFill>
              </a:rPr>
              <a:t>krijuese</a:t>
            </a:r>
            <a:r>
              <a:rPr lang="en-US" dirty="0">
                <a:solidFill>
                  <a:schemeClr val="accent2">
                    <a:lumMod val="60000"/>
                    <a:lumOff val="40000"/>
                  </a:schemeClr>
                </a:solidFill>
              </a:rPr>
              <a:t>, </a:t>
            </a:r>
            <a:r>
              <a:rPr lang="en-US" dirty="0" err="1">
                <a:solidFill>
                  <a:schemeClr val="accent2">
                    <a:lumMod val="60000"/>
                    <a:lumOff val="40000"/>
                  </a:schemeClr>
                </a:solidFill>
              </a:rPr>
              <a:t>i</a:t>
            </a:r>
            <a:r>
              <a:rPr lang="en-US" dirty="0">
                <a:solidFill>
                  <a:schemeClr val="accent2">
                    <a:lumMod val="60000"/>
                    <a:lumOff val="40000"/>
                  </a:schemeClr>
                </a:solidFill>
              </a:rPr>
              <a:t> </a:t>
            </a:r>
            <a:r>
              <a:rPr lang="en-US" dirty="0" err="1">
                <a:solidFill>
                  <a:schemeClr val="accent2">
                    <a:lumMod val="60000"/>
                    <a:lumOff val="40000"/>
                  </a:schemeClr>
                </a:solidFill>
              </a:rPr>
              <a:t>cili</a:t>
            </a:r>
            <a:r>
              <a:rPr lang="en-US" dirty="0">
                <a:solidFill>
                  <a:schemeClr val="accent2">
                    <a:lumMod val="60000"/>
                    <a:lumOff val="40000"/>
                  </a:schemeClr>
                </a:solidFill>
              </a:rPr>
              <a:t> </a:t>
            </a:r>
            <a:r>
              <a:rPr lang="en-US" dirty="0" err="1">
                <a:solidFill>
                  <a:schemeClr val="accent2">
                    <a:lumMod val="60000"/>
                    <a:lumOff val="40000"/>
                  </a:schemeClr>
                </a:solidFill>
              </a:rPr>
              <a:t>nxit</a:t>
            </a:r>
            <a:r>
              <a:rPr lang="en-US" dirty="0">
                <a:solidFill>
                  <a:schemeClr val="accent2">
                    <a:lumMod val="60000"/>
                    <a:lumOff val="40000"/>
                  </a:schemeClr>
                </a:solidFill>
              </a:rPr>
              <a:t> </a:t>
            </a:r>
            <a:r>
              <a:rPr lang="en-US" dirty="0" err="1">
                <a:solidFill>
                  <a:schemeClr val="accent2">
                    <a:lumMod val="60000"/>
                    <a:lumOff val="40000"/>
                  </a:schemeClr>
                </a:solidFill>
              </a:rPr>
              <a:t>nxënësit</a:t>
            </a:r>
            <a:r>
              <a:rPr lang="en-US" dirty="0">
                <a:solidFill>
                  <a:schemeClr val="accent2">
                    <a:lumMod val="60000"/>
                    <a:lumOff val="40000"/>
                  </a:schemeClr>
                </a:solidFill>
              </a:rPr>
              <a:t> </a:t>
            </a:r>
            <a:r>
              <a:rPr lang="en-US" dirty="0" err="1">
                <a:solidFill>
                  <a:schemeClr val="accent2">
                    <a:lumMod val="60000"/>
                    <a:lumOff val="40000"/>
                  </a:schemeClr>
                </a:solidFill>
              </a:rPr>
              <a:t>të</a:t>
            </a:r>
            <a:r>
              <a:rPr lang="en-US" dirty="0">
                <a:solidFill>
                  <a:schemeClr val="accent2">
                    <a:lumMod val="60000"/>
                    <a:lumOff val="40000"/>
                  </a:schemeClr>
                </a:solidFill>
              </a:rPr>
              <a:t> </a:t>
            </a:r>
            <a:r>
              <a:rPr lang="en-US" dirty="0" err="1">
                <a:solidFill>
                  <a:schemeClr val="accent2">
                    <a:lumMod val="60000"/>
                    <a:lumOff val="40000"/>
                  </a:schemeClr>
                </a:solidFill>
              </a:rPr>
              <a:t>marrin</a:t>
            </a:r>
            <a:r>
              <a:rPr lang="en-US" dirty="0">
                <a:solidFill>
                  <a:schemeClr val="accent2">
                    <a:lumMod val="60000"/>
                    <a:lumOff val="40000"/>
                  </a:schemeClr>
                </a:solidFill>
              </a:rPr>
              <a:t> </a:t>
            </a:r>
            <a:r>
              <a:rPr lang="en-US" dirty="0" err="1">
                <a:solidFill>
                  <a:schemeClr val="accent2">
                    <a:lumMod val="60000"/>
                    <a:lumOff val="40000"/>
                  </a:schemeClr>
                </a:solidFill>
              </a:rPr>
              <a:t>iniciativa</a:t>
            </a:r>
            <a:r>
              <a:rPr lang="en-US" dirty="0">
                <a:solidFill>
                  <a:schemeClr val="accent2">
                    <a:lumMod val="60000"/>
                    <a:lumOff val="40000"/>
                  </a:schemeClr>
                </a:solidFill>
              </a:rPr>
              <a:t> </a:t>
            </a:r>
            <a:r>
              <a:rPr lang="en-US" dirty="0" err="1">
                <a:solidFill>
                  <a:schemeClr val="accent2">
                    <a:lumMod val="60000"/>
                    <a:lumOff val="40000"/>
                  </a:schemeClr>
                </a:solidFill>
              </a:rPr>
              <a:t>për</a:t>
            </a:r>
            <a:r>
              <a:rPr lang="en-US" dirty="0">
                <a:solidFill>
                  <a:schemeClr val="accent2">
                    <a:lumMod val="60000"/>
                    <a:lumOff val="40000"/>
                  </a:schemeClr>
                </a:solidFill>
              </a:rPr>
              <a:t> </a:t>
            </a:r>
            <a:r>
              <a:rPr lang="en-US" dirty="0" err="1">
                <a:solidFill>
                  <a:schemeClr val="accent2">
                    <a:lumMod val="60000"/>
                    <a:lumOff val="40000"/>
                  </a:schemeClr>
                </a:solidFill>
              </a:rPr>
              <a:t>të</a:t>
            </a:r>
            <a:r>
              <a:rPr lang="en-US" dirty="0">
                <a:solidFill>
                  <a:schemeClr val="accent2">
                    <a:lumMod val="60000"/>
                    <a:lumOff val="40000"/>
                  </a:schemeClr>
                </a:solidFill>
              </a:rPr>
              <a:t> </a:t>
            </a:r>
            <a:r>
              <a:rPr lang="en-US" dirty="0" err="1">
                <a:solidFill>
                  <a:schemeClr val="accent2">
                    <a:lumMod val="60000"/>
                    <a:lumOff val="40000"/>
                  </a:schemeClr>
                </a:solidFill>
              </a:rPr>
              <a:t>vepruar</a:t>
            </a:r>
            <a:r>
              <a:rPr lang="en-US" dirty="0">
                <a:solidFill>
                  <a:schemeClr val="accent2">
                    <a:lumMod val="60000"/>
                    <a:lumOff val="40000"/>
                  </a:schemeClr>
                </a:solidFill>
              </a:rPr>
              <a:t>, </a:t>
            </a:r>
            <a:r>
              <a:rPr lang="en-US" dirty="0" err="1">
                <a:solidFill>
                  <a:schemeClr val="accent2">
                    <a:lumMod val="60000"/>
                    <a:lumOff val="40000"/>
                  </a:schemeClr>
                </a:solidFill>
              </a:rPr>
              <a:t>menduar</a:t>
            </a:r>
            <a:r>
              <a:rPr lang="en-US" dirty="0">
                <a:solidFill>
                  <a:schemeClr val="accent2">
                    <a:lumMod val="60000"/>
                    <a:lumOff val="40000"/>
                  </a:schemeClr>
                </a:solidFill>
              </a:rPr>
              <a:t> </a:t>
            </a:r>
            <a:r>
              <a:rPr lang="en-US" dirty="0" err="1">
                <a:solidFill>
                  <a:schemeClr val="accent2">
                    <a:lumMod val="60000"/>
                    <a:lumOff val="40000"/>
                  </a:schemeClr>
                </a:solidFill>
              </a:rPr>
              <a:t>dhe</a:t>
            </a:r>
            <a:r>
              <a:rPr lang="en-US" dirty="0">
                <a:solidFill>
                  <a:schemeClr val="accent2">
                    <a:lumMod val="60000"/>
                    <a:lumOff val="40000"/>
                  </a:schemeClr>
                </a:solidFill>
              </a:rPr>
              <a:t> </a:t>
            </a:r>
            <a:r>
              <a:rPr lang="en-US" dirty="0" err="1">
                <a:solidFill>
                  <a:schemeClr val="accent2">
                    <a:lumMod val="60000"/>
                    <a:lumOff val="40000"/>
                  </a:schemeClr>
                </a:solidFill>
              </a:rPr>
              <a:t>për</a:t>
            </a:r>
            <a:r>
              <a:rPr lang="en-US" dirty="0">
                <a:solidFill>
                  <a:schemeClr val="accent2">
                    <a:lumMod val="60000"/>
                    <a:lumOff val="40000"/>
                  </a:schemeClr>
                </a:solidFill>
              </a:rPr>
              <a:t> </a:t>
            </a:r>
            <a:r>
              <a:rPr lang="en-US" dirty="0" err="1">
                <a:solidFill>
                  <a:schemeClr val="accent2">
                    <a:lumMod val="60000"/>
                    <a:lumOff val="40000"/>
                  </a:schemeClr>
                </a:solidFill>
              </a:rPr>
              <a:t>të</a:t>
            </a:r>
            <a:r>
              <a:rPr lang="en-US" dirty="0">
                <a:solidFill>
                  <a:schemeClr val="accent2">
                    <a:lumMod val="60000"/>
                    <a:lumOff val="40000"/>
                  </a:schemeClr>
                </a:solidFill>
              </a:rPr>
              <a:t> </a:t>
            </a:r>
            <a:r>
              <a:rPr lang="en-US" dirty="0" err="1">
                <a:solidFill>
                  <a:schemeClr val="accent2">
                    <a:lumMod val="60000"/>
                    <a:lumOff val="40000"/>
                  </a:schemeClr>
                </a:solidFill>
              </a:rPr>
              <a:t>realizuar</a:t>
            </a:r>
            <a:r>
              <a:rPr lang="en-US" dirty="0">
                <a:solidFill>
                  <a:schemeClr val="accent2">
                    <a:lumMod val="60000"/>
                    <a:lumOff val="40000"/>
                  </a:schemeClr>
                </a:solidFill>
              </a:rPr>
              <a:t>. </a:t>
            </a:r>
            <a:r>
              <a:rPr lang="en-US" dirty="0" err="1">
                <a:solidFill>
                  <a:schemeClr val="accent2">
                    <a:lumMod val="60000"/>
                    <a:lumOff val="40000"/>
                  </a:schemeClr>
                </a:solidFill>
              </a:rPr>
              <a:t>Të</a:t>
            </a:r>
            <a:r>
              <a:rPr lang="en-US" dirty="0">
                <a:solidFill>
                  <a:schemeClr val="accent2">
                    <a:lumMod val="60000"/>
                    <a:lumOff val="40000"/>
                  </a:schemeClr>
                </a:solidFill>
              </a:rPr>
              <a:t> </a:t>
            </a:r>
            <a:r>
              <a:rPr lang="en-US" dirty="0" err="1">
                <a:solidFill>
                  <a:schemeClr val="accent2">
                    <a:lumMod val="60000"/>
                    <a:lumOff val="40000"/>
                  </a:schemeClr>
                </a:solidFill>
              </a:rPr>
              <a:t>gjitha</a:t>
            </a:r>
            <a:r>
              <a:rPr lang="en-US" dirty="0">
                <a:solidFill>
                  <a:schemeClr val="accent2">
                    <a:lumMod val="60000"/>
                    <a:lumOff val="40000"/>
                  </a:schemeClr>
                </a:solidFill>
              </a:rPr>
              <a:t> </a:t>
            </a:r>
            <a:r>
              <a:rPr lang="en-US" dirty="0" err="1">
                <a:solidFill>
                  <a:schemeClr val="accent2">
                    <a:lumMod val="60000"/>
                    <a:lumOff val="40000"/>
                  </a:schemeClr>
                </a:solidFill>
              </a:rPr>
              <a:t>projektet</a:t>
            </a:r>
            <a:r>
              <a:rPr lang="en-US" dirty="0">
                <a:solidFill>
                  <a:schemeClr val="accent2">
                    <a:lumMod val="60000"/>
                    <a:lumOff val="40000"/>
                  </a:schemeClr>
                </a:solidFill>
              </a:rPr>
              <a:t> </a:t>
            </a:r>
            <a:r>
              <a:rPr lang="en-US" dirty="0" err="1">
                <a:solidFill>
                  <a:schemeClr val="accent2">
                    <a:lumMod val="60000"/>
                    <a:lumOff val="40000"/>
                  </a:schemeClr>
                </a:solidFill>
              </a:rPr>
              <a:t>burojnë</a:t>
            </a:r>
            <a:r>
              <a:rPr lang="en-US" dirty="0">
                <a:solidFill>
                  <a:schemeClr val="accent2">
                    <a:lumMod val="60000"/>
                    <a:lumOff val="40000"/>
                  </a:schemeClr>
                </a:solidFill>
              </a:rPr>
              <a:t> </a:t>
            </a:r>
            <a:r>
              <a:rPr lang="en-US" dirty="0" err="1">
                <a:solidFill>
                  <a:schemeClr val="accent2">
                    <a:lumMod val="60000"/>
                    <a:lumOff val="40000"/>
                  </a:schemeClr>
                </a:solidFill>
              </a:rPr>
              <a:t>nga</a:t>
            </a:r>
            <a:r>
              <a:rPr lang="en-US" dirty="0">
                <a:solidFill>
                  <a:schemeClr val="accent2">
                    <a:lumMod val="60000"/>
                    <a:lumOff val="40000"/>
                  </a:schemeClr>
                </a:solidFill>
              </a:rPr>
              <a:t> </a:t>
            </a:r>
            <a:r>
              <a:rPr lang="en-US" dirty="0" err="1">
                <a:solidFill>
                  <a:schemeClr val="accent2">
                    <a:lumMod val="60000"/>
                    <a:lumOff val="40000"/>
                  </a:schemeClr>
                </a:solidFill>
              </a:rPr>
              <a:t>interesat</a:t>
            </a:r>
            <a:r>
              <a:rPr lang="en-US" dirty="0">
                <a:solidFill>
                  <a:schemeClr val="accent2">
                    <a:lumMod val="60000"/>
                    <a:lumOff val="40000"/>
                  </a:schemeClr>
                </a:solidFill>
              </a:rPr>
              <a:t> e </a:t>
            </a:r>
            <a:r>
              <a:rPr lang="en-US" dirty="0" err="1">
                <a:solidFill>
                  <a:schemeClr val="accent2">
                    <a:lumMod val="60000"/>
                    <a:lumOff val="40000"/>
                  </a:schemeClr>
                </a:solidFill>
              </a:rPr>
              <a:t>nxënësve</a:t>
            </a:r>
            <a:r>
              <a:rPr lang="en-US" dirty="0">
                <a:solidFill>
                  <a:schemeClr val="accent2">
                    <a:lumMod val="60000"/>
                    <a:lumOff val="40000"/>
                  </a:schemeClr>
                </a:solidFill>
              </a:rPr>
              <a:t>, </a:t>
            </a:r>
            <a:r>
              <a:rPr lang="en-US" dirty="0" err="1">
                <a:solidFill>
                  <a:schemeClr val="accent2">
                    <a:lumMod val="60000"/>
                    <a:lumOff val="40000"/>
                  </a:schemeClr>
                </a:solidFill>
              </a:rPr>
              <a:t>nga</a:t>
            </a:r>
            <a:r>
              <a:rPr lang="en-US" dirty="0">
                <a:solidFill>
                  <a:schemeClr val="accent2">
                    <a:lumMod val="60000"/>
                    <a:lumOff val="40000"/>
                  </a:schemeClr>
                </a:solidFill>
              </a:rPr>
              <a:t> </a:t>
            </a:r>
            <a:r>
              <a:rPr lang="en-US" dirty="0" err="1">
                <a:solidFill>
                  <a:schemeClr val="accent2">
                    <a:lumMod val="60000"/>
                    <a:lumOff val="40000"/>
                  </a:schemeClr>
                </a:solidFill>
              </a:rPr>
              <a:t>temat</a:t>
            </a:r>
            <a:r>
              <a:rPr lang="en-US" dirty="0">
                <a:solidFill>
                  <a:schemeClr val="accent2">
                    <a:lumMod val="60000"/>
                    <a:lumOff val="40000"/>
                  </a:schemeClr>
                </a:solidFill>
              </a:rPr>
              <a:t> </a:t>
            </a:r>
            <a:r>
              <a:rPr lang="en-US" dirty="0" err="1">
                <a:solidFill>
                  <a:schemeClr val="accent2">
                    <a:lumMod val="60000"/>
                    <a:lumOff val="40000"/>
                  </a:schemeClr>
                </a:solidFill>
              </a:rPr>
              <a:t>mësimore</a:t>
            </a:r>
            <a:r>
              <a:rPr lang="en-US" dirty="0">
                <a:solidFill>
                  <a:schemeClr val="accent2">
                    <a:lumMod val="60000"/>
                    <a:lumOff val="40000"/>
                  </a:schemeClr>
                </a:solidFill>
              </a:rPr>
              <a:t> </a:t>
            </a:r>
            <a:r>
              <a:rPr lang="en-US" dirty="0" err="1">
                <a:solidFill>
                  <a:schemeClr val="accent2">
                    <a:lumMod val="60000"/>
                    <a:lumOff val="40000"/>
                  </a:schemeClr>
                </a:solidFill>
              </a:rPr>
              <a:t>të</a:t>
            </a:r>
            <a:r>
              <a:rPr lang="en-US" dirty="0">
                <a:solidFill>
                  <a:schemeClr val="accent2">
                    <a:lumMod val="60000"/>
                    <a:lumOff val="40000"/>
                  </a:schemeClr>
                </a:solidFill>
              </a:rPr>
              <a:t> </a:t>
            </a:r>
            <a:r>
              <a:rPr lang="en-US" dirty="0" err="1">
                <a:solidFill>
                  <a:schemeClr val="accent2">
                    <a:lumMod val="60000"/>
                    <a:lumOff val="40000"/>
                  </a:schemeClr>
                </a:solidFill>
              </a:rPr>
              <a:t>zhvilluara</a:t>
            </a:r>
            <a:r>
              <a:rPr lang="en-US" dirty="0">
                <a:solidFill>
                  <a:schemeClr val="accent2">
                    <a:lumMod val="60000"/>
                    <a:lumOff val="40000"/>
                  </a:schemeClr>
                </a:solidFill>
              </a:rPr>
              <a:t> </a:t>
            </a:r>
            <a:r>
              <a:rPr lang="en-US" dirty="0" err="1">
                <a:solidFill>
                  <a:schemeClr val="accent2">
                    <a:lumMod val="60000"/>
                    <a:lumOff val="40000"/>
                  </a:schemeClr>
                </a:solidFill>
              </a:rPr>
              <a:t>në</a:t>
            </a:r>
            <a:r>
              <a:rPr lang="en-US" dirty="0">
                <a:solidFill>
                  <a:schemeClr val="accent2">
                    <a:lumMod val="60000"/>
                    <a:lumOff val="40000"/>
                  </a:schemeClr>
                </a:solidFill>
              </a:rPr>
              <a:t> </a:t>
            </a:r>
            <a:r>
              <a:rPr lang="en-US" dirty="0" err="1">
                <a:solidFill>
                  <a:schemeClr val="accent2">
                    <a:lumMod val="60000"/>
                    <a:lumOff val="40000"/>
                  </a:schemeClr>
                </a:solidFill>
              </a:rPr>
              <a:t>një</a:t>
            </a:r>
            <a:r>
              <a:rPr lang="en-US" dirty="0">
                <a:solidFill>
                  <a:schemeClr val="accent2">
                    <a:lumMod val="60000"/>
                    <a:lumOff val="40000"/>
                  </a:schemeClr>
                </a:solidFill>
              </a:rPr>
              <a:t> </a:t>
            </a:r>
            <a:r>
              <a:rPr lang="en-US" dirty="0" err="1">
                <a:solidFill>
                  <a:schemeClr val="accent2">
                    <a:lumMod val="60000"/>
                    <a:lumOff val="40000"/>
                  </a:schemeClr>
                </a:solidFill>
              </a:rPr>
              <a:t>lëndë</a:t>
            </a:r>
            <a:r>
              <a:rPr lang="en-US" dirty="0">
                <a:solidFill>
                  <a:schemeClr val="accent2">
                    <a:lumMod val="60000"/>
                    <a:lumOff val="40000"/>
                  </a:schemeClr>
                </a:solidFill>
              </a:rPr>
              <a:t> / </a:t>
            </a:r>
            <a:r>
              <a:rPr lang="en-US" dirty="0" err="1">
                <a:solidFill>
                  <a:schemeClr val="accent2">
                    <a:lumMod val="60000"/>
                    <a:lumOff val="40000"/>
                  </a:schemeClr>
                </a:solidFill>
              </a:rPr>
              <a:t>në</a:t>
            </a:r>
            <a:r>
              <a:rPr lang="en-US" dirty="0">
                <a:solidFill>
                  <a:schemeClr val="accent2">
                    <a:lumMod val="60000"/>
                    <a:lumOff val="40000"/>
                  </a:schemeClr>
                </a:solidFill>
              </a:rPr>
              <a:t> </a:t>
            </a:r>
            <a:r>
              <a:rPr lang="en-US" dirty="0" err="1">
                <a:solidFill>
                  <a:schemeClr val="accent2">
                    <a:lumMod val="60000"/>
                    <a:lumOff val="40000"/>
                  </a:schemeClr>
                </a:solidFill>
              </a:rPr>
              <a:t>lëndë</a:t>
            </a:r>
            <a:r>
              <a:rPr lang="en-US" dirty="0">
                <a:solidFill>
                  <a:schemeClr val="accent2">
                    <a:lumMod val="60000"/>
                    <a:lumOff val="40000"/>
                  </a:schemeClr>
                </a:solidFill>
              </a:rPr>
              <a:t> </a:t>
            </a:r>
            <a:r>
              <a:rPr lang="en-US" dirty="0" err="1">
                <a:solidFill>
                  <a:schemeClr val="accent2">
                    <a:lumMod val="60000"/>
                    <a:lumOff val="40000"/>
                  </a:schemeClr>
                </a:solidFill>
              </a:rPr>
              <a:t>të</a:t>
            </a:r>
            <a:r>
              <a:rPr lang="en-US" dirty="0">
                <a:solidFill>
                  <a:schemeClr val="accent2">
                    <a:lumMod val="60000"/>
                    <a:lumOff val="40000"/>
                  </a:schemeClr>
                </a:solidFill>
              </a:rPr>
              <a:t> </a:t>
            </a:r>
            <a:r>
              <a:rPr lang="en-US" dirty="0" err="1">
                <a:solidFill>
                  <a:schemeClr val="accent2">
                    <a:lumMod val="60000"/>
                    <a:lumOff val="40000"/>
                  </a:schemeClr>
                </a:solidFill>
              </a:rPr>
              <a:t>ndryshme</a:t>
            </a:r>
            <a:r>
              <a:rPr lang="en-US" dirty="0">
                <a:solidFill>
                  <a:schemeClr val="accent2">
                    <a:lumMod val="60000"/>
                    <a:lumOff val="40000"/>
                  </a:schemeClr>
                </a:solidFill>
              </a:rPr>
              <a:t> </a:t>
            </a:r>
            <a:r>
              <a:rPr lang="en-US" dirty="0" err="1">
                <a:solidFill>
                  <a:schemeClr val="accent2">
                    <a:lumMod val="60000"/>
                    <a:lumOff val="40000"/>
                  </a:schemeClr>
                </a:solidFill>
              </a:rPr>
              <a:t>apo</a:t>
            </a:r>
            <a:r>
              <a:rPr lang="en-US" dirty="0">
                <a:solidFill>
                  <a:schemeClr val="accent2">
                    <a:lumMod val="60000"/>
                    <a:lumOff val="40000"/>
                  </a:schemeClr>
                </a:solidFill>
              </a:rPr>
              <a:t> </a:t>
            </a:r>
            <a:r>
              <a:rPr lang="en-US" dirty="0" err="1">
                <a:solidFill>
                  <a:schemeClr val="accent2">
                    <a:lumMod val="60000"/>
                    <a:lumOff val="40000"/>
                  </a:schemeClr>
                </a:solidFill>
              </a:rPr>
              <a:t>nga</a:t>
            </a:r>
            <a:r>
              <a:rPr lang="en-US" dirty="0">
                <a:solidFill>
                  <a:schemeClr val="accent2">
                    <a:lumMod val="60000"/>
                    <a:lumOff val="40000"/>
                  </a:schemeClr>
                </a:solidFill>
              </a:rPr>
              <a:t> </a:t>
            </a:r>
            <a:r>
              <a:rPr lang="en-US" dirty="0" err="1">
                <a:solidFill>
                  <a:schemeClr val="accent2">
                    <a:lumMod val="60000"/>
                    <a:lumOff val="40000"/>
                  </a:schemeClr>
                </a:solidFill>
              </a:rPr>
              <a:t>pyetjet</a:t>
            </a:r>
            <a:r>
              <a:rPr lang="en-US" dirty="0">
                <a:solidFill>
                  <a:schemeClr val="accent2">
                    <a:lumMod val="60000"/>
                    <a:lumOff val="40000"/>
                  </a:schemeClr>
                </a:solidFill>
              </a:rPr>
              <a:t> </a:t>
            </a:r>
            <a:r>
              <a:rPr lang="en-US" dirty="0" err="1">
                <a:solidFill>
                  <a:schemeClr val="accent2">
                    <a:lumMod val="60000"/>
                    <a:lumOff val="40000"/>
                  </a:schemeClr>
                </a:solidFill>
              </a:rPr>
              <a:t>që</a:t>
            </a:r>
            <a:r>
              <a:rPr lang="en-US" dirty="0">
                <a:solidFill>
                  <a:schemeClr val="accent2">
                    <a:lumMod val="60000"/>
                    <a:lumOff val="40000"/>
                  </a:schemeClr>
                </a:solidFill>
              </a:rPr>
              <a:t> u </a:t>
            </a:r>
            <a:r>
              <a:rPr lang="en-US" dirty="0" err="1">
                <a:solidFill>
                  <a:schemeClr val="accent2">
                    <a:lumMod val="60000"/>
                    <a:lumOff val="40000"/>
                  </a:schemeClr>
                </a:solidFill>
              </a:rPr>
              <a:t>lindin</a:t>
            </a:r>
            <a:r>
              <a:rPr lang="en-US" dirty="0">
                <a:solidFill>
                  <a:schemeClr val="accent2">
                    <a:lumMod val="60000"/>
                    <a:lumOff val="40000"/>
                  </a:schemeClr>
                </a:solidFill>
              </a:rPr>
              <a:t> </a:t>
            </a:r>
            <a:r>
              <a:rPr lang="en-US" dirty="0" err="1">
                <a:solidFill>
                  <a:schemeClr val="accent2">
                    <a:lumMod val="60000"/>
                    <a:lumOff val="40000"/>
                  </a:schemeClr>
                </a:solidFill>
              </a:rPr>
              <a:t>në</a:t>
            </a:r>
            <a:r>
              <a:rPr lang="en-US" dirty="0">
                <a:solidFill>
                  <a:schemeClr val="accent2">
                    <a:lumMod val="60000"/>
                    <a:lumOff val="40000"/>
                  </a:schemeClr>
                </a:solidFill>
              </a:rPr>
              <a:t> </a:t>
            </a:r>
            <a:r>
              <a:rPr lang="en-US" dirty="0" err="1">
                <a:solidFill>
                  <a:schemeClr val="accent2">
                    <a:lumMod val="60000"/>
                    <a:lumOff val="40000"/>
                  </a:schemeClr>
                </a:solidFill>
              </a:rPr>
              <a:t>mendje</a:t>
            </a:r>
            <a:r>
              <a:rPr lang="en-US" dirty="0">
                <a:solidFill>
                  <a:schemeClr val="accent2">
                    <a:lumMod val="60000"/>
                    <a:lumOff val="40000"/>
                  </a:schemeClr>
                </a:solidFill>
              </a:rPr>
              <a:t>. </a:t>
            </a:r>
          </a:p>
        </p:txBody>
      </p:sp>
      <p:sp>
        <p:nvSpPr>
          <p:cNvPr id="4" name="Rectangle 3"/>
          <p:cNvSpPr/>
          <p:nvPr/>
        </p:nvSpPr>
        <p:spPr>
          <a:xfrm>
            <a:off x="609600" y="2413338"/>
            <a:ext cx="8001000" cy="1200329"/>
          </a:xfrm>
          <a:prstGeom prst="rect">
            <a:avLst/>
          </a:prstGeom>
        </p:spPr>
        <p:txBody>
          <a:bodyPr wrap="square">
            <a:spAutoFit/>
          </a:bodyPr>
          <a:lstStyle/>
          <a:p>
            <a:r>
              <a:rPr lang="en-US" dirty="0" err="1">
                <a:solidFill>
                  <a:srgbClr val="92D050"/>
                </a:solidFill>
              </a:rPr>
              <a:t>Projektet</a:t>
            </a:r>
            <a:r>
              <a:rPr lang="en-US" dirty="0">
                <a:solidFill>
                  <a:srgbClr val="92D050"/>
                </a:solidFill>
              </a:rPr>
              <a:t> </a:t>
            </a:r>
            <a:r>
              <a:rPr lang="en-US" dirty="0" err="1">
                <a:solidFill>
                  <a:srgbClr val="92D050"/>
                </a:solidFill>
              </a:rPr>
              <a:t>kurrikulare</a:t>
            </a:r>
            <a:r>
              <a:rPr lang="en-US" dirty="0">
                <a:solidFill>
                  <a:srgbClr val="92D050"/>
                </a:solidFill>
              </a:rPr>
              <a:t> </a:t>
            </a:r>
            <a:r>
              <a:rPr lang="en-US" dirty="0" err="1">
                <a:solidFill>
                  <a:srgbClr val="92D050"/>
                </a:solidFill>
              </a:rPr>
              <a:t>zhvillojnë</a:t>
            </a:r>
            <a:r>
              <a:rPr lang="en-US" dirty="0">
                <a:solidFill>
                  <a:srgbClr val="92D050"/>
                </a:solidFill>
              </a:rPr>
              <a:t> </a:t>
            </a:r>
            <a:r>
              <a:rPr lang="en-US" dirty="0" err="1">
                <a:solidFill>
                  <a:srgbClr val="92D050"/>
                </a:solidFill>
              </a:rPr>
              <a:t>aftësitë</a:t>
            </a:r>
            <a:r>
              <a:rPr lang="en-US" dirty="0">
                <a:solidFill>
                  <a:srgbClr val="92D050"/>
                </a:solidFill>
              </a:rPr>
              <a:t> e </a:t>
            </a:r>
            <a:r>
              <a:rPr lang="en-US" dirty="0" err="1">
                <a:solidFill>
                  <a:srgbClr val="92D050"/>
                </a:solidFill>
              </a:rPr>
              <a:t>të</a:t>
            </a:r>
            <a:r>
              <a:rPr lang="en-US" dirty="0">
                <a:solidFill>
                  <a:srgbClr val="92D050"/>
                </a:solidFill>
              </a:rPr>
              <a:t> </a:t>
            </a:r>
            <a:r>
              <a:rPr lang="en-US" dirty="0" err="1">
                <a:solidFill>
                  <a:srgbClr val="92D050"/>
                </a:solidFill>
              </a:rPr>
              <a:t>menduarit</a:t>
            </a:r>
            <a:r>
              <a:rPr lang="en-US" dirty="0">
                <a:solidFill>
                  <a:srgbClr val="92D050"/>
                </a:solidFill>
              </a:rPr>
              <a:t> </a:t>
            </a:r>
            <a:r>
              <a:rPr lang="en-US" dirty="0" err="1">
                <a:solidFill>
                  <a:srgbClr val="92D050"/>
                </a:solidFill>
              </a:rPr>
              <a:t>të</a:t>
            </a:r>
            <a:r>
              <a:rPr lang="en-US" dirty="0">
                <a:solidFill>
                  <a:srgbClr val="92D050"/>
                </a:solidFill>
              </a:rPr>
              <a:t> </a:t>
            </a:r>
            <a:r>
              <a:rPr lang="en-US" dirty="0" err="1">
                <a:solidFill>
                  <a:srgbClr val="92D050"/>
                </a:solidFill>
              </a:rPr>
              <a:t>nxënësve</a:t>
            </a:r>
            <a:r>
              <a:rPr lang="en-US" dirty="0">
                <a:solidFill>
                  <a:srgbClr val="92D050"/>
                </a:solidFill>
              </a:rPr>
              <a:t>, </a:t>
            </a:r>
            <a:r>
              <a:rPr lang="en-US" dirty="0" err="1">
                <a:solidFill>
                  <a:srgbClr val="92D050"/>
                </a:solidFill>
              </a:rPr>
              <a:t>aftësitë</a:t>
            </a:r>
            <a:r>
              <a:rPr lang="en-US" dirty="0">
                <a:solidFill>
                  <a:srgbClr val="92D050"/>
                </a:solidFill>
              </a:rPr>
              <a:t> </a:t>
            </a:r>
            <a:r>
              <a:rPr lang="en-US" dirty="0" err="1">
                <a:solidFill>
                  <a:srgbClr val="92D050"/>
                </a:solidFill>
              </a:rPr>
              <a:t>krijuese</a:t>
            </a:r>
            <a:r>
              <a:rPr lang="en-US" dirty="0">
                <a:solidFill>
                  <a:srgbClr val="92D050"/>
                </a:solidFill>
              </a:rPr>
              <a:t>, </a:t>
            </a:r>
            <a:r>
              <a:rPr lang="en-US" dirty="0" err="1">
                <a:solidFill>
                  <a:srgbClr val="92D050"/>
                </a:solidFill>
              </a:rPr>
              <a:t>ngritjen</a:t>
            </a:r>
            <a:r>
              <a:rPr lang="en-US" dirty="0">
                <a:solidFill>
                  <a:srgbClr val="92D050"/>
                </a:solidFill>
              </a:rPr>
              <a:t> e </a:t>
            </a:r>
            <a:r>
              <a:rPr lang="en-US" dirty="0" err="1">
                <a:solidFill>
                  <a:srgbClr val="92D050"/>
                </a:solidFill>
              </a:rPr>
              <a:t>hipotezave</a:t>
            </a:r>
            <a:r>
              <a:rPr lang="en-US" dirty="0">
                <a:solidFill>
                  <a:srgbClr val="92D050"/>
                </a:solidFill>
              </a:rPr>
              <a:t>, </a:t>
            </a:r>
            <a:r>
              <a:rPr lang="en-US" dirty="0" err="1">
                <a:solidFill>
                  <a:srgbClr val="92D050"/>
                </a:solidFill>
              </a:rPr>
              <a:t>bërjen</a:t>
            </a:r>
            <a:r>
              <a:rPr lang="en-US" dirty="0">
                <a:solidFill>
                  <a:srgbClr val="92D050"/>
                </a:solidFill>
              </a:rPr>
              <a:t> e </a:t>
            </a:r>
            <a:r>
              <a:rPr lang="en-US" dirty="0" err="1">
                <a:solidFill>
                  <a:srgbClr val="92D050"/>
                </a:solidFill>
              </a:rPr>
              <a:t>pyetjeve</a:t>
            </a:r>
            <a:r>
              <a:rPr lang="en-US" dirty="0">
                <a:solidFill>
                  <a:srgbClr val="92D050"/>
                </a:solidFill>
              </a:rPr>
              <a:t>, </a:t>
            </a:r>
            <a:r>
              <a:rPr lang="en-US" dirty="0" err="1">
                <a:solidFill>
                  <a:srgbClr val="92D050"/>
                </a:solidFill>
              </a:rPr>
              <a:t>analizat</a:t>
            </a:r>
            <a:r>
              <a:rPr lang="en-US" dirty="0">
                <a:solidFill>
                  <a:srgbClr val="92D050"/>
                </a:solidFill>
              </a:rPr>
              <a:t>, </a:t>
            </a:r>
            <a:r>
              <a:rPr lang="en-US" dirty="0" err="1">
                <a:solidFill>
                  <a:srgbClr val="92D050"/>
                </a:solidFill>
              </a:rPr>
              <a:t>zgjidhjen</a:t>
            </a:r>
            <a:r>
              <a:rPr lang="en-US" dirty="0">
                <a:solidFill>
                  <a:srgbClr val="92D050"/>
                </a:solidFill>
              </a:rPr>
              <a:t> e </a:t>
            </a:r>
            <a:r>
              <a:rPr lang="en-US" dirty="0" err="1">
                <a:solidFill>
                  <a:srgbClr val="92D050"/>
                </a:solidFill>
              </a:rPr>
              <a:t>problemeve</a:t>
            </a:r>
            <a:r>
              <a:rPr lang="en-US" dirty="0">
                <a:solidFill>
                  <a:srgbClr val="92D050"/>
                </a:solidFill>
              </a:rPr>
              <a:t>, duke u </a:t>
            </a:r>
            <a:r>
              <a:rPr lang="en-US" dirty="0" err="1">
                <a:solidFill>
                  <a:srgbClr val="92D050"/>
                </a:solidFill>
              </a:rPr>
              <a:t>krijuar</a:t>
            </a:r>
            <a:r>
              <a:rPr lang="en-US" dirty="0">
                <a:solidFill>
                  <a:srgbClr val="92D050"/>
                </a:solidFill>
              </a:rPr>
              <a:t> </a:t>
            </a:r>
            <a:r>
              <a:rPr lang="en-US" dirty="0" err="1">
                <a:solidFill>
                  <a:srgbClr val="92D050"/>
                </a:solidFill>
              </a:rPr>
              <a:t>mundësi</a:t>
            </a:r>
            <a:r>
              <a:rPr lang="en-US" dirty="0">
                <a:solidFill>
                  <a:srgbClr val="92D050"/>
                </a:solidFill>
              </a:rPr>
              <a:t> </a:t>
            </a:r>
            <a:r>
              <a:rPr lang="en-US" dirty="0" err="1">
                <a:solidFill>
                  <a:srgbClr val="92D050"/>
                </a:solidFill>
              </a:rPr>
              <a:t>nxënësve</a:t>
            </a:r>
            <a:r>
              <a:rPr lang="en-US" dirty="0">
                <a:solidFill>
                  <a:srgbClr val="92D050"/>
                </a:solidFill>
              </a:rPr>
              <a:t> </a:t>
            </a:r>
            <a:r>
              <a:rPr lang="en-US" dirty="0" err="1">
                <a:solidFill>
                  <a:srgbClr val="92D050"/>
                </a:solidFill>
              </a:rPr>
              <a:t>të</a:t>
            </a:r>
            <a:r>
              <a:rPr lang="en-US" dirty="0">
                <a:solidFill>
                  <a:srgbClr val="92D050"/>
                </a:solidFill>
              </a:rPr>
              <a:t> </a:t>
            </a:r>
            <a:r>
              <a:rPr lang="en-US" dirty="0" err="1">
                <a:solidFill>
                  <a:srgbClr val="92D050"/>
                </a:solidFill>
              </a:rPr>
              <a:t>shfaqin</a:t>
            </a:r>
            <a:r>
              <a:rPr lang="en-US" dirty="0">
                <a:solidFill>
                  <a:srgbClr val="92D050"/>
                </a:solidFill>
              </a:rPr>
              <a:t> </a:t>
            </a:r>
            <a:r>
              <a:rPr lang="en-US" dirty="0" err="1">
                <a:solidFill>
                  <a:srgbClr val="92D050"/>
                </a:solidFill>
              </a:rPr>
              <a:t>veten</a:t>
            </a:r>
            <a:r>
              <a:rPr lang="en-US" dirty="0">
                <a:solidFill>
                  <a:srgbClr val="92D050"/>
                </a:solidFill>
              </a:rPr>
              <a:t> </a:t>
            </a:r>
            <a:r>
              <a:rPr lang="en-US" dirty="0" err="1">
                <a:solidFill>
                  <a:srgbClr val="92D050"/>
                </a:solidFill>
              </a:rPr>
              <a:t>në</a:t>
            </a:r>
            <a:r>
              <a:rPr lang="en-US" dirty="0">
                <a:solidFill>
                  <a:srgbClr val="92D050"/>
                </a:solidFill>
              </a:rPr>
              <a:t> </a:t>
            </a:r>
            <a:r>
              <a:rPr lang="en-US" dirty="0" err="1">
                <a:solidFill>
                  <a:srgbClr val="92D050"/>
                </a:solidFill>
              </a:rPr>
              <a:t>të</a:t>
            </a:r>
            <a:r>
              <a:rPr lang="en-US" dirty="0">
                <a:solidFill>
                  <a:srgbClr val="92D050"/>
                </a:solidFill>
              </a:rPr>
              <a:t> </a:t>
            </a:r>
            <a:r>
              <a:rPr lang="en-US" dirty="0" err="1">
                <a:solidFill>
                  <a:srgbClr val="92D050"/>
                </a:solidFill>
              </a:rPr>
              <a:t>gjitha</a:t>
            </a:r>
            <a:r>
              <a:rPr lang="en-US" dirty="0">
                <a:solidFill>
                  <a:srgbClr val="92D050"/>
                </a:solidFill>
              </a:rPr>
              <a:t> </a:t>
            </a:r>
            <a:r>
              <a:rPr lang="en-US" dirty="0" err="1">
                <a:solidFill>
                  <a:srgbClr val="92D050"/>
                </a:solidFill>
              </a:rPr>
              <a:t>dimensionit</a:t>
            </a:r>
            <a:r>
              <a:rPr lang="en-US" dirty="0">
                <a:solidFill>
                  <a:srgbClr val="92D050"/>
                </a:solidFill>
              </a:rPr>
              <a:t>.</a:t>
            </a:r>
          </a:p>
        </p:txBody>
      </p:sp>
      <p:sp>
        <p:nvSpPr>
          <p:cNvPr id="5" name="Rectangle 4"/>
          <p:cNvSpPr/>
          <p:nvPr/>
        </p:nvSpPr>
        <p:spPr>
          <a:xfrm>
            <a:off x="685800" y="3657600"/>
            <a:ext cx="7696200" cy="1477328"/>
          </a:xfrm>
          <a:prstGeom prst="rect">
            <a:avLst/>
          </a:prstGeom>
        </p:spPr>
        <p:txBody>
          <a:bodyPr wrap="square">
            <a:spAutoFit/>
          </a:bodyPr>
          <a:lstStyle/>
          <a:p>
            <a:r>
              <a:rPr lang="en-US" dirty="0" err="1"/>
              <a:t>Krahas</a:t>
            </a:r>
            <a:r>
              <a:rPr lang="en-US" dirty="0"/>
              <a:t> </a:t>
            </a:r>
            <a:r>
              <a:rPr lang="en-US" dirty="0" err="1"/>
              <a:t>këtyre</a:t>
            </a:r>
            <a:r>
              <a:rPr lang="en-US" dirty="0"/>
              <a:t> </a:t>
            </a:r>
            <a:r>
              <a:rPr lang="en-US" dirty="0" err="1"/>
              <a:t>aftësive</a:t>
            </a:r>
            <a:r>
              <a:rPr lang="en-US" dirty="0"/>
              <a:t> </a:t>
            </a:r>
            <a:r>
              <a:rPr lang="en-US" dirty="0" err="1"/>
              <a:t>projekti</a:t>
            </a:r>
            <a:r>
              <a:rPr lang="en-US" dirty="0"/>
              <a:t> </a:t>
            </a:r>
            <a:r>
              <a:rPr lang="en-US" dirty="0" err="1"/>
              <a:t>zhvillon</a:t>
            </a:r>
            <a:r>
              <a:rPr lang="en-US" dirty="0"/>
              <a:t> </a:t>
            </a:r>
            <a:r>
              <a:rPr lang="en-US" dirty="0" err="1"/>
              <a:t>te</a:t>
            </a:r>
            <a:r>
              <a:rPr lang="en-US" dirty="0"/>
              <a:t> </a:t>
            </a:r>
            <a:r>
              <a:rPr lang="en-US" dirty="0" err="1"/>
              <a:t>nxënësit</a:t>
            </a:r>
            <a:r>
              <a:rPr lang="en-US" dirty="0"/>
              <a:t> </a:t>
            </a:r>
            <a:r>
              <a:rPr lang="en-US" dirty="0" err="1"/>
              <a:t>formimin</a:t>
            </a:r>
            <a:r>
              <a:rPr lang="en-US" dirty="0"/>
              <a:t> e </a:t>
            </a:r>
            <a:r>
              <a:rPr lang="en-US" dirty="0" err="1"/>
              <a:t>vlerave</a:t>
            </a:r>
            <a:r>
              <a:rPr lang="en-US" dirty="0"/>
              <a:t>, </a:t>
            </a:r>
            <a:r>
              <a:rPr lang="en-US" dirty="0" err="1"/>
              <a:t>të</a:t>
            </a:r>
            <a:r>
              <a:rPr lang="en-US" dirty="0"/>
              <a:t> </a:t>
            </a:r>
            <a:r>
              <a:rPr lang="en-US" dirty="0" err="1"/>
              <a:t>normës</a:t>
            </a:r>
            <a:r>
              <a:rPr lang="en-US" dirty="0"/>
              <a:t> </a:t>
            </a:r>
            <a:r>
              <a:rPr lang="en-US" dirty="0" err="1"/>
              <a:t>etike</a:t>
            </a:r>
            <a:r>
              <a:rPr lang="en-US" dirty="0"/>
              <a:t> </a:t>
            </a:r>
            <a:r>
              <a:rPr lang="en-US" dirty="0" err="1"/>
              <a:t>në</a:t>
            </a:r>
            <a:r>
              <a:rPr lang="en-US" dirty="0"/>
              <a:t> </a:t>
            </a:r>
            <a:r>
              <a:rPr lang="en-US" dirty="0" err="1"/>
              <a:t>marrëdhënie</a:t>
            </a:r>
            <a:r>
              <a:rPr lang="en-US" dirty="0"/>
              <a:t> me </a:t>
            </a:r>
            <a:r>
              <a:rPr lang="en-US" dirty="0" err="1"/>
              <a:t>të</a:t>
            </a:r>
            <a:r>
              <a:rPr lang="en-US" dirty="0"/>
              <a:t> </a:t>
            </a:r>
            <a:r>
              <a:rPr lang="en-US" dirty="0" err="1"/>
              <a:t>tjerët</a:t>
            </a:r>
            <a:r>
              <a:rPr lang="en-US" dirty="0"/>
              <a:t>, </a:t>
            </a:r>
            <a:r>
              <a:rPr lang="en-US" dirty="0" err="1"/>
              <a:t>të</a:t>
            </a:r>
            <a:r>
              <a:rPr lang="en-US" dirty="0"/>
              <a:t> </a:t>
            </a:r>
            <a:r>
              <a:rPr lang="en-US" dirty="0" err="1"/>
              <a:t>pranimit</a:t>
            </a:r>
            <a:r>
              <a:rPr lang="en-US" dirty="0"/>
              <a:t> </a:t>
            </a:r>
            <a:r>
              <a:rPr lang="en-US" dirty="0" err="1"/>
              <a:t>të</a:t>
            </a:r>
            <a:r>
              <a:rPr lang="en-US" dirty="0"/>
              <a:t> </a:t>
            </a:r>
            <a:r>
              <a:rPr lang="en-US" dirty="0" err="1"/>
              <a:t>ndryshimeve</a:t>
            </a:r>
            <a:r>
              <a:rPr lang="en-US" dirty="0"/>
              <a:t> </a:t>
            </a:r>
            <a:r>
              <a:rPr lang="en-US" dirty="0" err="1"/>
              <a:t>në</a:t>
            </a:r>
            <a:r>
              <a:rPr lang="en-US" dirty="0"/>
              <a:t> </a:t>
            </a:r>
            <a:r>
              <a:rPr lang="en-US" dirty="0" err="1"/>
              <a:t>interes</a:t>
            </a:r>
            <a:r>
              <a:rPr lang="en-US" dirty="0"/>
              <a:t> </a:t>
            </a:r>
            <a:r>
              <a:rPr lang="en-US" dirty="0" err="1"/>
              <a:t>të</a:t>
            </a:r>
            <a:r>
              <a:rPr lang="en-US" dirty="0"/>
              <a:t> </a:t>
            </a:r>
            <a:r>
              <a:rPr lang="en-US" dirty="0" err="1"/>
              <a:t>përbashkët</a:t>
            </a:r>
            <a:r>
              <a:rPr lang="en-US" dirty="0"/>
              <a:t>, </a:t>
            </a:r>
            <a:r>
              <a:rPr lang="en-US" dirty="0" err="1"/>
              <a:t>të</a:t>
            </a:r>
            <a:r>
              <a:rPr lang="en-US" dirty="0"/>
              <a:t> </a:t>
            </a:r>
            <a:r>
              <a:rPr lang="en-US" dirty="0" err="1"/>
              <a:t>qytetarisë</a:t>
            </a:r>
            <a:r>
              <a:rPr lang="en-US" dirty="0"/>
              <a:t> duke </a:t>
            </a:r>
            <a:r>
              <a:rPr lang="en-US" dirty="0" err="1"/>
              <a:t>mësuar</a:t>
            </a:r>
            <a:r>
              <a:rPr lang="en-US" dirty="0"/>
              <a:t> </a:t>
            </a:r>
            <a:r>
              <a:rPr lang="en-US" dirty="0" err="1"/>
              <a:t>të</a:t>
            </a:r>
            <a:r>
              <a:rPr lang="en-US" dirty="0"/>
              <a:t> </a:t>
            </a:r>
            <a:r>
              <a:rPr lang="en-US" dirty="0" err="1"/>
              <a:t>jetojnë</a:t>
            </a:r>
            <a:r>
              <a:rPr lang="en-US" dirty="0"/>
              <a:t>, </a:t>
            </a:r>
            <a:r>
              <a:rPr lang="en-US" dirty="0" err="1"/>
              <a:t>të</a:t>
            </a:r>
            <a:r>
              <a:rPr lang="en-US" dirty="0"/>
              <a:t> </a:t>
            </a:r>
            <a:r>
              <a:rPr lang="en-US" dirty="0" err="1"/>
              <a:t>punojnë</a:t>
            </a:r>
            <a:r>
              <a:rPr lang="en-US" dirty="0"/>
              <a:t> </a:t>
            </a:r>
            <a:r>
              <a:rPr lang="en-US" dirty="0" err="1"/>
              <a:t>dhe</a:t>
            </a:r>
            <a:r>
              <a:rPr lang="en-US" dirty="0"/>
              <a:t> </a:t>
            </a:r>
            <a:r>
              <a:rPr lang="en-US" dirty="0" err="1"/>
              <a:t>të</a:t>
            </a:r>
            <a:r>
              <a:rPr lang="en-US" dirty="0"/>
              <a:t> </a:t>
            </a:r>
            <a:r>
              <a:rPr lang="en-US" dirty="0" err="1"/>
              <a:t>ndajnë</a:t>
            </a:r>
            <a:r>
              <a:rPr lang="en-US" dirty="0"/>
              <a:t> </a:t>
            </a:r>
            <a:r>
              <a:rPr lang="en-US" dirty="0" err="1"/>
              <a:t>sukseset</a:t>
            </a:r>
            <a:r>
              <a:rPr lang="en-US" dirty="0"/>
              <a:t> </a:t>
            </a:r>
            <a:r>
              <a:rPr lang="en-US" dirty="0" err="1"/>
              <a:t>dhe</a:t>
            </a:r>
            <a:r>
              <a:rPr lang="en-US" dirty="0"/>
              <a:t> </a:t>
            </a:r>
            <a:r>
              <a:rPr lang="en-US" dirty="0" err="1"/>
              <a:t>arritjet</a:t>
            </a:r>
            <a:r>
              <a:rPr lang="en-US" dirty="0"/>
              <a:t> </a:t>
            </a:r>
            <a:r>
              <a:rPr lang="en-US" dirty="0" err="1"/>
              <a:t>së</a:t>
            </a:r>
            <a:r>
              <a:rPr lang="en-US" dirty="0"/>
              <a:t> </a:t>
            </a:r>
            <a:r>
              <a:rPr lang="en-US" dirty="0" err="1"/>
              <a:t>bashku</a:t>
            </a:r>
            <a:r>
              <a:rPr lang="en-US" dirty="0"/>
              <a:t>. </a:t>
            </a:r>
          </a:p>
          <a:p>
            <a:endParaRPr lang="en-US" dirty="0"/>
          </a:p>
        </p:txBody>
      </p:sp>
      <p:sp>
        <p:nvSpPr>
          <p:cNvPr id="7" name="Rectangle 6"/>
          <p:cNvSpPr/>
          <p:nvPr/>
        </p:nvSpPr>
        <p:spPr>
          <a:xfrm>
            <a:off x="838200" y="4876800"/>
            <a:ext cx="7239000" cy="1200329"/>
          </a:xfrm>
          <a:prstGeom prst="rect">
            <a:avLst/>
          </a:prstGeom>
        </p:spPr>
        <p:txBody>
          <a:bodyPr wrap="square">
            <a:spAutoFit/>
          </a:bodyPr>
          <a:lstStyle/>
          <a:p>
            <a:r>
              <a:rPr lang="en-US" dirty="0" err="1">
                <a:solidFill>
                  <a:schemeClr val="accent2">
                    <a:lumMod val="75000"/>
                  </a:schemeClr>
                </a:solidFill>
              </a:rPr>
              <a:t>Projekti</a:t>
            </a:r>
            <a:r>
              <a:rPr lang="en-US" dirty="0">
                <a:solidFill>
                  <a:schemeClr val="accent2">
                    <a:lumMod val="75000"/>
                  </a:schemeClr>
                </a:solidFill>
              </a:rPr>
              <a:t> </a:t>
            </a:r>
            <a:r>
              <a:rPr lang="en-US" dirty="0" err="1">
                <a:solidFill>
                  <a:schemeClr val="accent2">
                    <a:lumMod val="75000"/>
                  </a:schemeClr>
                </a:solidFill>
              </a:rPr>
              <a:t>synon</a:t>
            </a:r>
            <a:r>
              <a:rPr lang="en-US" dirty="0">
                <a:solidFill>
                  <a:schemeClr val="accent2">
                    <a:lumMod val="75000"/>
                  </a:schemeClr>
                </a:solidFill>
              </a:rPr>
              <a:t> </a:t>
            </a:r>
            <a:r>
              <a:rPr lang="en-US" dirty="0" err="1">
                <a:solidFill>
                  <a:schemeClr val="accent2">
                    <a:lumMod val="75000"/>
                  </a:schemeClr>
                </a:solidFill>
              </a:rPr>
              <a:t>të</a:t>
            </a:r>
            <a:r>
              <a:rPr lang="en-US" dirty="0">
                <a:solidFill>
                  <a:schemeClr val="accent2">
                    <a:lumMod val="75000"/>
                  </a:schemeClr>
                </a:solidFill>
              </a:rPr>
              <a:t> </a:t>
            </a:r>
            <a:r>
              <a:rPr lang="en-US" dirty="0" err="1">
                <a:solidFill>
                  <a:schemeClr val="accent2">
                    <a:lumMod val="75000"/>
                  </a:schemeClr>
                </a:solidFill>
              </a:rPr>
              <a:t>lidhë</a:t>
            </a:r>
            <a:r>
              <a:rPr lang="en-US" dirty="0">
                <a:solidFill>
                  <a:schemeClr val="accent2">
                    <a:lumMod val="75000"/>
                  </a:schemeClr>
                </a:solidFill>
              </a:rPr>
              <a:t> </a:t>
            </a:r>
            <a:r>
              <a:rPr lang="en-US" dirty="0" err="1">
                <a:solidFill>
                  <a:schemeClr val="accent2">
                    <a:lumMod val="75000"/>
                  </a:schemeClr>
                </a:solidFill>
              </a:rPr>
              <a:t>punën</a:t>
            </a:r>
            <a:r>
              <a:rPr lang="en-US" dirty="0">
                <a:solidFill>
                  <a:schemeClr val="accent2">
                    <a:lumMod val="75000"/>
                  </a:schemeClr>
                </a:solidFill>
              </a:rPr>
              <a:t> e </a:t>
            </a:r>
            <a:r>
              <a:rPr lang="en-US" dirty="0" err="1">
                <a:solidFill>
                  <a:schemeClr val="accent2">
                    <a:lumMod val="75000"/>
                  </a:schemeClr>
                </a:solidFill>
              </a:rPr>
              <a:t>nxënësve</a:t>
            </a:r>
            <a:r>
              <a:rPr lang="en-US" dirty="0">
                <a:solidFill>
                  <a:schemeClr val="accent2">
                    <a:lumMod val="75000"/>
                  </a:schemeClr>
                </a:solidFill>
              </a:rPr>
              <a:t> </a:t>
            </a:r>
            <a:r>
              <a:rPr lang="en-US" dirty="0" err="1">
                <a:solidFill>
                  <a:schemeClr val="accent2">
                    <a:lumMod val="75000"/>
                  </a:schemeClr>
                </a:solidFill>
              </a:rPr>
              <a:t>në</a:t>
            </a:r>
            <a:r>
              <a:rPr lang="en-US" dirty="0">
                <a:solidFill>
                  <a:schemeClr val="accent2">
                    <a:lumMod val="75000"/>
                  </a:schemeClr>
                </a:solidFill>
              </a:rPr>
              <a:t> </a:t>
            </a:r>
            <a:r>
              <a:rPr lang="en-US" dirty="0" err="1">
                <a:solidFill>
                  <a:schemeClr val="accent2">
                    <a:lumMod val="75000"/>
                  </a:schemeClr>
                </a:solidFill>
              </a:rPr>
              <a:t>shkollë</a:t>
            </a:r>
            <a:r>
              <a:rPr lang="en-US" dirty="0">
                <a:solidFill>
                  <a:schemeClr val="accent2">
                    <a:lumMod val="75000"/>
                  </a:schemeClr>
                </a:solidFill>
              </a:rPr>
              <a:t> me </a:t>
            </a:r>
            <a:r>
              <a:rPr lang="en-US" dirty="0" err="1">
                <a:solidFill>
                  <a:schemeClr val="accent2">
                    <a:lumMod val="75000"/>
                  </a:schemeClr>
                </a:solidFill>
              </a:rPr>
              <a:t>botën</a:t>
            </a:r>
            <a:r>
              <a:rPr lang="en-US" dirty="0">
                <a:solidFill>
                  <a:schemeClr val="accent2">
                    <a:lumMod val="75000"/>
                  </a:schemeClr>
                </a:solidFill>
              </a:rPr>
              <a:t> e </a:t>
            </a:r>
            <a:r>
              <a:rPr lang="en-US" dirty="0" err="1">
                <a:solidFill>
                  <a:schemeClr val="accent2">
                    <a:lumMod val="75000"/>
                  </a:schemeClr>
                </a:solidFill>
              </a:rPr>
              <a:t>gjerë</a:t>
            </a:r>
            <a:r>
              <a:rPr lang="en-US" dirty="0">
                <a:solidFill>
                  <a:schemeClr val="accent2">
                    <a:lumMod val="75000"/>
                  </a:schemeClr>
                </a:solidFill>
              </a:rPr>
              <a:t> </a:t>
            </a:r>
            <a:r>
              <a:rPr lang="en-US" dirty="0" err="1">
                <a:solidFill>
                  <a:schemeClr val="accent2">
                    <a:lumMod val="75000"/>
                  </a:schemeClr>
                </a:solidFill>
              </a:rPr>
              <a:t>në</a:t>
            </a:r>
            <a:r>
              <a:rPr lang="en-US" dirty="0">
                <a:solidFill>
                  <a:schemeClr val="accent2">
                    <a:lumMod val="75000"/>
                  </a:schemeClr>
                </a:solidFill>
              </a:rPr>
              <a:t> </a:t>
            </a:r>
            <a:r>
              <a:rPr lang="en-US" dirty="0" err="1">
                <a:solidFill>
                  <a:schemeClr val="accent2">
                    <a:lumMod val="75000"/>
                  </a:schemeClr>
                </a:solidFill>
              </a:rPr>
              <a:t>të</a:t>
            </a:r>
            <a:r>
              <a:rPr lang="en-US" dirty="0">
                <a:solidFill>
                  <a:schemeClr val="accent2">
                    <a:lumMod val="75000"/>
                  </a:schemeClr>
                </a:solidFill>
              </a:rPr>
              <a:t> </a:t>
            </a:r>
            <a:r>
              <a:rPr lang="en-US" dirty="0" err="1">
                <a:solidFill>
                  <a:schemeClr val="accent2">
                    <a:lumMod val="75000"/>
                  </a:schemeClr>
                </a:solidFill>
              </a:rPr>
              <a:t>cilën</a:t>
            </a:r>
            <a:r>
              <a:rPr lang="en-US" dirty="0">
                <a:solidFill>
                  <a:schemeClr val="accent2">
                    <a:lumMod val="75000"/>
                  </a:schemeClr>
                </a:solidFill>
              </a:rPr>
              <a:t> </a:t>
            </a:r>
            <a:r>
              <a:rPr lang="en-US" dirty="0" err="1">
                <a:solidFill>
                  <a:schemeClr val="accent2">
                    <a:lumMod val="75000"/>
                  </a:schemeClr>
                </a:solidFill>
              </a:rPr>
              <a:t>jetojnë</a:t>
            </a:r>
            <a:r>
              <a:rPr lang="en-US" dirty="0">
                <a:solidFill>
                  <a:schemeClr val="accent2">
                    <a:lumMod val="75000"/>
                  </a:schemeClr>
                </a:solidFill>
              </a:rPr>
              <a:t> </a:t>
            </a:r>
            <a:r>
              <a:rPr lang="en-US" dirty="0" err="1">
                <a:solidFill>
                  <a:schemeClr val="accent2">
                    <a:lumMod val="75000"/>
                  </a:schemeClr>
                </a:solidFill>
              </a:rPr>
              <a:t>ata</a:t>
            </a:r>
            <a:r>
              <a:rPr lang="en-US" dirty="0">
                <a:solidFill>
                  <a:schemeClr val="accent2">
                    <a:lumMod val="75000"/>
                  </a:schemeClr>
                </a:solidFill>
              </a:rPr>
              <a:t>. </a:t>
            </a:r>
            <a:r>
              <a:rPr lang="en-US" dirty="0" err="1">
                <a:solidFill>
                  <a:schemeClr val="accent2">
                    <a:lumMod val="75000"/>
                  </a:schemeClr>
                </a:solidFill>
              </a:rPr>
              <a:t>Përmbajtja</a:t>
            </a:r>
            <a:r>
              <a:rPr lang="en-US" dirty="0">
                <a:solidFill>
                  <a:schemeClr val="accent2">
                    <a:lumMod val="75000"/>
                  </a:schemeClr>
                </a:solidFill>
              </a:rPr>
              <a:t> e </a:t>
            </a:r>
            <a:r>
              <a:rPr lang="en-US" dirty="0" err="1">
                <a:solidFill>
                  <a:schemeClr val="accent2">
                    <a:lumMod val="75000"/>
                  </a:schemeClr>
                </a:solidFill>
              </a:rPr>
              <a:t>zgjedhur</a:t>
            </a:r>
            <a:r>
              <a:rPr lang="en-US" dirty="0">
                <a:solidFill>
                  <a:schemeClr val="accent2">
                    <a:lumMod val="75000"/>
                  </a:schemeClr>
                </a:solidFill>
              </a:rPr>
              <a:t>, </a:t>
            </a:r>
            <a:r>
              <a:rPr lang="en-US" dirty="0" err="1">
                <a:solidFill>
                  <a:schemeClr val="accent2">
                    <a:lumMod val="75000"/>
                  </a:schemeClr>
                </a:solidFill>
              </a:rPr>
              <a:t>llojet</a:t>
            </a:r>
            <a:r>
              <a:rPr lang="en-US" dirty="0">
                <a:solidFill>
                  <a:schemeClr val="accent2">
                    <a:lumMod val="75000"/>
                  </a:schemeClr>
                </a:solidFill>
              </a:rPr>
              <a:t> e </a:t>
            </a:r>
            <a:r>
              <a:rPr lang="en-US" dirty="0" err="1">
                <a:solidFill>
                  <a:schemeClr val="accent2">
                    <a:lumMod val="75000"/>
                  </a:schemeClr>
                </a:solidFill>
              </a:rPr>
              <a:t>veprimtarive</a:t>
            </a:r>
            <a:r>
              <a:rPr lang="en-US" dirty="0">
                <a:solidFill>
                  <a:schemeClr val="accent2">
                    <a:lumMod val="75000"/>
                  </a:schemeClr>
                </a:solidFill>
              </a:rPr>
              <a:t> </a:t>
            </a:r>
            <a:r>
              <a:rPr lang="en-US" dirty="0" err="1">
                <a:solidFill>
                  <a:schemeClr val="accent2">
                    <a:lumMod val="75000"/>
                  </a:schemeClr>
                </a:solidFill>
              </a:rPr>
              <a:t>dhe</a:t>
            </a:r>
            <a:r>
              <a:rPr lang="en-US" dirty="0">
                <a:solidFill>
                  <a:schemeClr val="accent2">
                    <a:lumMod val="75000"/>
                  </a:schemeClr>
                </a:solidFill>
              </a:rPr>
              <a:t> </a:t>
            </a:r>
            <a:r>
              <a:rPr lang="en-US" dirty="0" err="1">
                <a:solidFill>
                  <a:schemeClr val="accent2">
                    <a:lumMod val="75000"/>
                  </a:schemeClr>
                </a:solidFill>
              </a:rPr>
              <a:t>llojet</a:t>
            </a:r>
            <a:r>
              <a:rPr lang="en-US" dirty="0">
                <a:solidFill>
                  <a:schemeClr val="accent2">
                    <a:lumMod val="75000"/>
                  </a:schemeClr>
                </a:solidFill>
              </a:rPr>
              <a:t> e </a:t>
            </a:r>
            <a:r>
              <a:rPr lang="en-US" dirty="0" err="1">
                <a:solidFill>
                  <a:schemeClr val="accent2">
                    <a:lumMod val="75000"/>
                  </a:schemeClr>
                </a:solidFill>
              </a:rPr>
              <a:t>produkteve</a:t>
            </a:r>
            <a:r>
              <a:rPr lang="en-US" dirty="0">
                <a:solidFill>
                  <a:schemeClr val="accent2">
                    <a:lumMod val="75000"/>
                  </a:schemeClr>
                </a:solidFill>
              </a:rPr>
              <a:t> </a:t>
            </a:r>
            <a:r>
              <a:rPr lang="en-US" dirty="0" err="1">
                <a:solidFill>
                  <a:schemeClr val="accent2">
                    <a:lumMod val="75000"/>
                  </a:schemeClr>
                </a:solidFill>
              </a:rPr>
              <a:t>duhet</a:t>
            </a:r>
            <a:r>
              <a:rPr lang="en-US" dirty="0">
                <a:solidFill>
                  <a:schemeClr val="accent2">
                    <a:lumMod val="75000"/>
                  </a:schemeClr>
                </a:solidFill>
              </a:rPr>
              <a:t> </a:t>
            </a:r>
            <a:r>
              <a:rPr lang="en-US" dirty="0" err="1">
                <a:solidFill>
                  <a:schemeClr val="accent2">
                    <a:lumMod val="75000"/>
                  </a:schemeClr>
                </a:solidFill>
              </a:rPr>
              <a:t>të</a:t>
            </a:r>
            <a:r>
              <a:rPr lang="en-US" dirty="0">
                <a:solidFill>
                  <a:schemeClr val="accent2">
                    <a:lumMod val="75000"/>
                  </a:schemeClr>
                </a:solidFill>
              </a:rPr>
              <a:t> </a:t>
            </a:r>
            <a:r>
              <a:rPr lang="en-US" dirty="0" err="1">
                <a:solidFill>
                  <a:schemeClr val="accent2">
                    <a:lumMod val="75000"/>
                  </a:schemeClr>
                </a:solidFill>
              </a:rPr>
              <a:t>jenë</a:t>
            </a:r>
            <a:r>
              <a:rPr lang="en-US" dirty="0">
                <a:solidFill>
                  <a:schemeClr val="accent2">
                    <a:lumMod val="75000"/>
                  </a:schemeClr>
                </a:solidFill>
              </a:rPr>
              <a:t> </a:t>
            </a:r>
            <a:r>
              <a:rPr lang="en-US" dirty="0" err="1">
                <a:solidFill>
                  <a:schemeClr val="accent2">
                    <a:lumMod val="75000"/>
                  </a:schemeClr>
                </a:solidFill>
              </a:rPr>
              <a:t>reale</a:t>
            </a:r>
            <a:r>
              <a:rPr lang="en-US" dirty="0">
                <a:solidFill>
                  <a:schemeClr val="accent2">
                    <a:lumMod val="75000"/>
                  </a:schemeClr>
                </a:solidFill>
              </a:rPr>
              <a:t>, </a:t>
            </a:r>
            <a:r>
              <a:rPr lang="en-US" dirty="0" err="1">
                <a:solidFill>
                  <a:schemeClr val="accent2">
                    <a:lumMod val="75000"/>
                  </a:schemeClr>
                </a:solidFill>
              </a:rPr>
              <a:t>të</a:t>
            </a:r>
            <a:r>
              <a:rPr lang="en-US" dirty="0">
                <a:solidFill>
                  <a:schemeClr val="accent2">
                    <a:lumMod val="75000"/>
                  </a:schemeClr>
                </a:solidFill>
              </a:rPr>
              <a:t> </a:t>
            </a:r>
            <a:r>
              <a:rPr lang="en-US" dirty="0" err="1">
                <a:solidFill>
                  <a:schemeClr val="accent2">
                    <a:lumMod val="75000"/>
                  </a:schemeClr>
                </a:solidFill>
              </a:rPr>
              <a:t>jetësuara</a:t>
            </a:r>
            <a:r>
              <a:rPr lang="en-US"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 xmlns:a16="http://schemas.microsoft.com/office/drawing/2014/main" id="{14E63F43-3AA0-B7E2-A9DC-C2E7E1981AE4}"/>
              </a:ext>
            </a:extLst>
          </p:cNvPr>
          <p:cNvSpPr txBox="1">
            <a:spLocks/>
          </p:cNvSpPr>
          <p:nvPr/>
        </p:nvSpPr>
        <p:spPr>
          <a:xfrm>
            <a:off x="533400" y="533400"/>
            <a:ext cx="8229600" cy="57150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err="1"/>
              <a:t>Projekti</a:t>
            </a:r>
            <a:r>
              <a:rPr lang="en-US" sz="2400" b="1" dirty="0"/>
              <a:t> </a:t>
            </a:r>
            <a:r>
              <a:rPr lang="en-US" sz="2400" b="1" dirty="0" err="1"/>
              <a:t>kërkon</a:t>
            </a:r>
            <a:r>
              <a:rPr lang="en-US" sz="2400" b="1" dirty="0"/>
              <a:t> </a:t>
            </a:r>
            <a:r>
              <a:rPr lang="en-US" sz="2400" b="1" dirty="0" err="1"/>
              <a:t>që</a:t>
            </a:r>
            <a:r>
              <a:rPr lang="en-US" sz="2400" b="1" dirty="0"/>
              <a:t> </a:t>
            </a:r>
            <a:r>
              <a:rPr lang="en-US" sz="2400" b="1" dirty="0" err="1"/>
              <a:t>mësuesi</a:t>
            </a:r>
            <a:r>
              <a:rPr lang="en-US" sz="2400" b="1" dirty="0"/>
              <a:t>:</a:t>
            </a:r>
          </a:p>
          <a:p>
            <a:endParaRPr lang="en-US" sz="2400" b="1" dirty="0"/>
          </a:p>
          <a:p>
            <a:r>
              <a:rPr lang="en-US" sz="700" dirty="0"/>
              <a:t> </a:t>
            </a:r>
            <a:r>
              <a:rPr lang="en-US" sz="2000" i="1" dirty="0" err="1">
                <a:solidFill>
                  <a:schemeClr val="accent2">
                    <a:lumMod val="75000"/>
                  </a:schemeClr>
                </a:solidFill>
              </a:rPr>
              <a:t>të</a:t>
            </a:r>
            <a:r>
              <a:rPr lang="en-US" sz="2000" i="1" dirty="0">
                <a:solidFill>
                  <a:schemeClr val="accent2">
                    <a:lumMod val="75000"/>
                  </a:schemeClr>
                </a:solidFill>
              </a:rPr>
              <a:t> </a:t>
            </a:r>
            <a:r>
              <a:rPr lang="en-US" sz="2000" i="1" dirty="0" err="1">
                <a:solidFill>
                  <a:schemeClr val="accent2">
                    <a:lumMod val="75000"/>
                  </a:schemeClr>
                </a:solidFill>
              </a:rPr>
              <a:t>përcaktojë</a:t>
            </a:r>
            <a:r>
              <a:rPr lang="en-US" sz="2000" i="1" dirty="0">
                <a:solidFill>
                  <a:schemeClr val="accent2">
                    <a:lumMod val="75000"/>
                  </a:schemeClr>
                </a:solidFill>
              </a:rPr>
              <a:t> </a:t>
            </a:r>
            <a:r>
              <a:rPr lang="en-US" sz="2000" i="1" dirty="0" err="1">
                <a:solidFill>
                  <a:schemeClr val="accent2">
                    <a:lumMod val="75000"/>
                  </a:schemeClr>
                </a:solidFill>
              </a:rPr>
              <a:t>qartë</a:t>
            </a:r>
            <a:r>
              <a:rPr lang="en-US" sz="2000" i="1" dirty="0">
                <a:solidFill>
                  <a:schemeClr val="accent2">
                    <a:lumMod val="75000"/>
                  </a:schemeClr>
                </a:solidFill>
              </a:rPr>
              <a:t> </a:t>
            </a:r>
            <a:r>
              <a:rPr lang="en-US" sz="2000" i="1" dirty="0" err="1">
                <a:solidFill>
                  <a:schemeClr val="accent2">
                    <a:lumMod val="75000"/>
                  </a:schemeClr>
                </a:solidFill>
              </a:rPr>
              <a:t>detyrën</a:t>
            </a:r>
            <a:r>
              <a:rPr lang="en-US" sz="2000" i="1" dirty="0">
                <a:solidFill>
                  <a:schemeClr val="accent2">
                    <a:lumMod val="75000"/>
                  </a:schemeClr>
                </a:solidFill>
              </a:rPr>
              <a:t> </a:t>
            </a:r>
            <a:r>
              <a:rPr lang="en-US" sz="2000" i="1" dirty="0" err="1">
                <a:solidFill>
                  <a:schemeClr val="accent2">
                    <a:lumMod val="75000"/>
                  </a:schemeClr>
                </a:solidFill>
              </a:rPr>
              <a:t>mësimore</a:t>
            </a:r>
            <a:r>
              <a:rPr lang="en-US" sz="2000" i="1" dirty="0">
                <a:solidFill>
                  <a:schemeClr val="accent2">
                    <a:lumMod val="75000"/>
                  </a:schemeClr>
                </a:solidFill>
              </a:rPr>
              <a:t> </a:t>
            </a:r>
            <a:r>
              <a:rPr lang="en-US" sz="2000" i="1" dirty="0" err="1">
                <a:solidFill>
                  <a:schemeClr val="accent2">
                    <a:lumMod val="75000"/>
                  </a:schemeClr>
                </a:solidFill>
              </a:rPr>
              <a:t>në</a:t>
            </a:r>
            <a:r>
              <a:rPr lang="en-US" sz="2000" i="1" dirty="0">
                <a:solidFill>
                  <a:schemeClr val="accent2">
                    <a:lumMod val="75000"/>
                  </a:schemeClr>
                </a:solidFill>
              </a:rPr>
              <a:t> </a:t>
            </a:r>
            <a:r>
              <a:rPr lang="en-US" sz="2000" i="1" dirty="0" err="1">
                <a:solidFill>
                  <a:schemeClr val="accent2">
                    <a:lumMod val="75000"/>
                  </a:schemeClr>
                </a:solidFill>
              </a:rPr>
              <a:t>detaje</a:t>
            </a:r>
            <a:r>
              <a:rPr lang="en-US" sz="2000" i="1" dirty="0">
                <a:solidFill>
                  <a:schemeClr val="accent2">
                    <a:lumMod val="75000"/>
                  </a:schemeClr>
                </a:solidFill>
              </a:rPr>
              <a:t> </a:t>
            </a:r>
            <a:r>
              <a:rPr lang="en-US" sz="2000" i="1" dirty="0" err="1">
                <a:solidFill>
                  <a:schemeClr val="accent2">
                    <a:lumMod val="75000"/>
                  </a:schemeClr>
                </a:solidFill>
              </a:rPr>
              <a:t>për</a:t>
            </a:r>
            <a:r>
              <a:rPr lang="en-US" sz="2000" i="1" dirty="0">
                <a:solidFill>
                  <a:schemeClr val="accent2">
                    <a:lumMod val="75000"/>
                  </a:schemeClr>
                </a:solidFill>
              </a:rPr>
              <a:t> </a:t>
            </a:r>
            <a:r>
              <a:rPr lang="en-US" sz="2000" i="1" dirty="0" err="1">
                <a:solidFill>
                  <a:schemeClr val="accent2">
                    <a:lumMod val="75000"/>
                  </a:schemeClr>
                </a:solidFill>
              </a:rPr>
              <a:t>çdo</a:t>
            </a:r>
            <a:r>
              <a:rPr lang="en-US" sz="2000" i="1" dirty="0">
                <a:solidFill>
                  <a:schemeClr val="accent2">
                    <a:lumMod val="75000"/>
                  </a:schemeClr>
                </a:solidFill>
              </a:rPr>
              <a:t> </a:t>
            </a:r>
            <a:r>
              <a:rPr lang="en-US" sz="2000" i="1" dirty="0" err="1">
                <a:solidFill>
                  <a:schemeClr val="accent2">
                    <a:lumMod val="75000"/>
                  </a:schemeClr>
                </a:solidFill>
              </a:rPr>
              <a:t>grup</a:t>
            </a:r>
            <a:r>
              <a:rPr lang="en-US" sz="2000" i="1" dirty="0">
                <a:solidFill>
                  <a:schemeClr val="accent2">
                    <a:lumMod val="75000"/>
                  </a:schemeClr>
                </a:solidFill>
              </a:rPr>
              <a:t> </a:t>
            </a:r>
            <a:r>
              <a:rPr lang="en-US" sz="2000" i="1" dirty="0" err="1">
                <a:solidFill>
                  <a:schemeClr val="accent2">
                    <a:lumMod val="75000"/>
                  </a:schemeClr>
                </a:solidFill>
              </a:rPr>
              <a:t>dhe</a:t>
            </a:r>
            <a:r>
              <a:rPr lang="en-US" sz="2000" i="1" dirty="0">
                <a:solidFill>
                  <a:schemeClr val="accent2">
                    <a:lumMod val="75000"/>
                  </a:schemeClr>
                </a:solidFill>
              </a:rPr>
              <a:t> </a:t>
            </a:r>
            <a:r>
              <a:rPr lang="en-US" sz="2000" i="1" dirty="0" err="1">
                <a:solidFill>
                  <a:schemeClr val="accent2">
                    <a:lumMod val="75000"/>
                  </a:schemeClr>
                </a:solidFill>
              </a:rPr>
              <a:t>nxënës</a:t>
            </a:r>
            <a:r>
              <a:rPr lang="en-US" sz="2000" i="1" dirty="0">
                <a:solidFill>
                  <a:schemeClr val="accent2">
                    <a:lumMod val="75000"/>
                  </a:schemeClr>
                </a:solidFill>
              </a:rPr>
              <a:t> (</a:t>
            </a:r>
            <a:r>
              <a:rPr lang="en-US" sz="2000" i="1" dirty="0" err="1">
                <a:solidFill>
                  <a:schemeClr val="accent2">
                    <a:lumMod val="75000"/>
                  </a:schemeClr>
                </a:solidFill>
              </a:rPr>
              <a:t>sepse</a:t>
            </a:r>
            <a:r>
              <a:rPr lang="en-US" sz="2000" i="1" dirty="0">
                <a:solidFill>
                  <a:schemeClr val="accent2">
                    <a:lumMod val="75000"/>
                  </a:schemeClr>
                </a:solidFill>
              </a:rPr>
              <a:t>  </a:t>
            </a:r>
            <a:r>
              <a:rPr lang="en-US" sz="2000" dirty="0" err="1">
                <a:solidFill>
                  <a:schemeClr val="accent2">
                    <a:lumMod val="75000"/>
                  </a:schemeClr>
                </a:solidFill>
              </a:rPr>
              <a:t>çdo</a:t>
            </a:r>
            <a:r>
              <a:rPr lang="en-US" sz="2000" dirty="0">
                <a:solidFill>
                  <a:schemeClr val="accent2">
                    <a:lumMod val="75000"/>
                  </a:schemeClr>
                </a:solidFill>
              </a:rPr>
              <a:t> </a:t>
            </a:r>
            <a:r>
              <a:rPr lang="en-US" sz="2000" dirty="0" err="1">
                <a:solidFill>
                  <a:schemeClr val="accent2">
                    <a:lumMod val="75000"/>
                  </a:schemeClr>
                </a:solidFill>
              </a:rPr>
              <a:t>nxënës</a:t>
            </a:r>
            <a:r>
              <a:rPr lang="en-US" sz="2000" dirty="0">
                <a:solidFill>
                  <a:schemeClr val="accent2">
                    <a:lumMod val="75000"/>
                  </a:schemeClr>
                </a:solidFill>
              </a:rPr>
              <a:t> </a:t>
            </a:r>
            <a:r>
              <a:rPr lang="en-US" sz="2000" dirty="0" err="1">
                <a:solidFill>
                  <a:schemeClr val="accent2">
                    <a:lumMod val="75000"/>
                  </a:schemeClr>
                </a:solidFill>
              </a:rPr>
              <a:t>duhet</a:t>
            </a:r>
            <a:r>
              <a:rPr lang="en-US" sz="2000" dirty="0">
                <a:solidFill>
                  <a:schemeClr val="accent2">
                    <a:lumMod val="75000"/>
                  </a:schemeClr>
                </a:solidFill>
              </a:rPr>
              <a:t> </a:t>
            </a:r>
            <a:r>
              <a:rPr lang="en-US" sz="2000" dirty="0" err="1">
                <a:solidFill>
                  <a:schemeClr val="accent2">
                    <a:lumMod val="75000"/>
                  </a:schemeClr>
                </a:solidFill>
              </a:rPr>
              <a:t>të</a:t>
            </a:r>
            <a:r>
              <a:rPr lang="en-US" sz="2000" dirty="0">
                <a:solidFill>
                  <a:schemeClr val="accent2">
                    <a:lumMod val="75000"/>
                  </a:schemeClr>
                </a:solidFill>
              </a:rPr>
              <a:t> </a:t>
            </a:r>
            <a:r>
              <a:rPr lang="en-US" sz="2000" dirty="0" err="1">
                <a:solidFill>
                  <a:schemeClr val="accent2">
                    <a:lumMod val="75000"/>
                  </a:schemeClr>
                </a:solidFill>
              </a:rPr>
              <a:t>jetë</a:t>
            </a:r>
            <a:r>
              <a:rPr lang="en-US" sz="2000" dirty="0">
                <a:solidFill>
                  <a:schemeClr val="accent2">
                    <a:lumMod val="75000"/>
                  </a:schemeClr>
                </a:solidFill>
              </a:rPr>
              <a:t> </a:t>
            </a:r>
            <a:r>
              <a:rPr lang="en-US" sz="2000" dirty="0" err="1">
                <a:solidFill>
                  <a:schemeClr val="accent2">
                    <a:lumMod val="75000"/>
                  </a:schemeClr>
                </a:solidFill>
              </a:rPr>
              <a:t>i</a:t>
            </a:r>
            <a:r>
              <a:rPr lang="en-US" sz="2000" dirty="0">
                <a:solidFill>
                  <a:schemeClr val="accent2">
                    <a:lumMod val="75000"/>
                  </a:schemeClr>
                </a:solidFill>
              </a:rPr>
              <a:t> </a:t>
            </a:r>
            <a:r>
              <a:rPr lang="en-US" sz="2000" dirty="0" err="1">
                <a:solidFill>
                  <a:schemeClr val="accent2">
                    <a:lumMod val="75000"/>
                  </a:schemeClr>
                </a:solidFill>
              </a:rPr>
              <a:t>përfshirë</a:t>
            </a:r>
            <a:r>
              <a:rPr lang="en-US" sz="2000" dirty="0">
                <a:solidFill>
                  <a:schemeClr val="accent2">
                    <a:lumMod val="75000"/>
                  </a:schemeClr>
                </a:solidFill>
              </a:rPr>
              <a:t> </a:t>
            </a:r>
            <a:r>
              <a:rPr lang="en-US" sz="2000" dirty="0" err="1">
                <a:solidFill>
                  <a:schemeClr val="accent2">
                    <a:lumMod val="75000"/>
                  </a:schemeClr>
                </a:solidFill>
              </a:rPr>
              <a:t>dhe</a:t>
            </a:r>
            <a:r>
              <a:rPr lang="en-US" sz="2000" dirty="0">
                <a:solidFill>
                  <a:schemeClr val="accent2">
                    <a:lumMod val="75000"/>
                  </a:schemeClr>
                </a:solidFill>
              </a:rPr>
              <a:t> </a:t>
            </a:r>
            <a:r>
              <a:rPr lang="en-US" sz="2000" dirty="0" err="1">
                <a:solidFill>
                  <a:schemeClr val="accent2">
                    <a:lumMod val="75000"/>
                  </a:schemeClr>
                </a:solidFill>
              </a:rPr>
              <a:t>i</a:t>
            </a:r>
            <a:r>
              <a:rPr lang="en-US" sz="2000" dirty="0">
                <a:solidFill>
                  <a:schemeClr val="accent2">
                    <a:lumMod val="75000"/>
                  </a:schemeClr>
                </a:solidFill>
              </a:rPr>
              <a:t> </a:t>
            </a:r>
            <a:r>
              <a:rPr lang="en-US" sz="2000" dirty="0" err="1">
                <a:solidFill>
                  <a:schemeClr val="accent2">
                    <a:lumMod val="75000"/>
                  </a:schemeClr>
                </a:solidFill>
              </a:rPr>
              <a:t>angazhuar</a:t>
            </a:r>
            <a:r>
              <a:rPr lang="en-US" sz="2000" dirty="0">
                <a:solidFill>
                  <a:schemeClr val="accent2">
                    <a:lumMod val="75000"/>
                  </a:schemeClr>
                </a:solidFill>
              </a:rPr>
              <a:t> me </a:t>
            </a:r>
            <a:r>
              <a:rPr lang="en-US" sz="2000" dirty="0" err="1">
                <a:solidFill>
                  <a:schemeClr val="accent2">
                    <a:lumMod val="75000"/>
                  </a:schemeClr>
                </a:solidFill>
              </a:rPr>
              <a:t>detyra</a:t>
            </a:r>
            <a:r>
              <a:rPr lang="en-US" sz="2000" dirty="0">
                <a:solidFill>
                  <a:schemeClr val="accent2">
                    <a:lumMod val="75000"/>
                  </a:schemeClr>
                </a:solidFill>
              </a:rPr>
              <a:t> </a:t>
            </a:r>
            <a:r>
              <a:rPr lang="en-US" sz="2000" dirty="0" err="1">
                <a:solidFill>
                  <a:schemeClr val="accent2">
                    <a:lumMod val="75000"/>
                  </a:schemeClr>
                </a:solidFill>
              </a:rPr>
              <a:t>të</a:t>
            </a:r>
            <a:r>
              <a:rPr lang="en-US" sz="2000" dirty="0">
                <a:solidFill>
                  <a:schemeClr val="accent2">
                    <a:lumMod val="75000"/>
                  </a:schemeClr>
                </a:solidFill>
              </a:rPr>
              <a:t> </a:t>
            </a:r>
            <a:r>
              <a:rPr lang="en-US" sz="2000" dirty="0" err="1">
                <a:solidFill>
                  <a:schemeClr val="accent2">
                    <a:lumMod val="75000"/>
                  </a:schemeClr>
                </a:solidFill>
              </a:rPr>
              <a:t>përcaktuara</a:t>
            </a:r>
            <a:r>
              <a:rPr lang="en-US" sz="2000" dirty="0">
                <a:solidFill>
                  <a:schemeClr val="bg1"/>
                </a:solidFill>
              </a:rPr>
              <a:t>);</a:t>
            </a:r>
          </a:p>
          <a:p>
            <a:r>
              <a:rPr lang="en-US" sz="2000" dirty="0"/>
              <a:t> </a:t>
            </a:r>
            <a:r>
              <a:rPr lang="en-US" sz="2000" dirty="0" err="1">
                <a:solidFill>
                  <a:schemeClr val="accent2">
                    <a:lumMod val="50000"/>
                  </a:schemeClr>
                </a:solidFill>
              </a:rPr>
              <a:t>të</a:t>
            </a:r>
            <a:r>
              <a:rPr lang="en-US" sz="2000" dirty="0">
                <a:solidFill>
                  <a:schemeClr val="accent2">
                    <a:lumMod val="50000"/>
                  </a:schemeClr>
                </a:solidFill>
              </a:rPr>
              <a:t> </a:t>
            </a:r>
            <a:r>
              <a:rPr lang="en-US" sz="2000" dirty="0" err="1">
                <a:solidFill>
                  <a:schemeClr val="accent2">
                    <a:lumMod val="50000"/>
                  </a:schemeClr>
                </a:solidFill>
              </a:rPr>
              <a:t>paraqesë</a:t>
            </a:r>
            <a:r>
              <a:rPr lang="en-US" sz="2000" dirty="0">
                <a:solidFill>
                  <a:schemeClr val="accent2">
                    <a:lumMod val="50000"/>
                  </a:schemeClr>
                </a:solidFill>
              </a:rPr>
              <a:t> </a:t>
            </a:r>
            <a:r>
              <a:rPr lang="en-US" sz="2000" i="1" dirty="0" err="1">
                <a:solidFill>
                  <a:schemeClr val="accent2">
                    <a:lumMod val="50000"/>
                  </a:schemeClr>
                </a:solidFill>
              </a:rPr>
              <a:t>rezultatet</a:t>
            </a:r>
            <a:r>
              <a:rPr lang="en-US" sz="2000" i="1" dirty="0">
                <a:solidFill>
                  <a:schemeClr val="accent2">
                    <a:lumMod val="50000"/>
                  </a:schemeClr>
                </a:solidFill>
              </a:rPr>
              <a:t> e </a:t>
            </a:r>
            <a:r>
              <a:rPr lang="en-US" sz="2000" i="1" dirty="0" err="1">
                <a:solidFill>
                  <a:schemeClr val="accent2">
                    <a:lumMod val="50000"/>
                  </a:schemeClr>
                </a:solidFill>
              </a:rPr>
              <a:t>të</a:t>
            </a:r>
            <a:r>
              <a:rPr lang="en-US" sz="2000" i="1" dirty="0">
                <a:solidFill>
                  <a:schemeClr val="accent2">
                    <a:lumMod val="50000"/>
                  </a:schemeClr>
                </a:solidFill>
              </a:rPr>
              <a:t> </a:t>
            </a:r>
            <a:r>
              <a:rPr lang="en-US" sz="2000" i="1" dirty="0" err="1">
                <a:solidFill>
                  <a:schemeClr val="accent2">
                    <a:lumMod val="50000"/>
                  </a:schemeClr>
                </a:solidFill>
              </a:rPr>
              <a:t>nxënit</a:t>
            </a:r>
            <a:r>
              <a:rPr lang="en-US" sz="2000" i="1" dirty="0">
                <a:solidFill>
                  <a:schemeClr val="accent2">
                    <a:lumMod val="50000"/>
                  </a:schemeClr>
                </a:solidFill>
              </a:rPr>
              <a:t> </a:t>
            </a:r>
            <a:r>
              <a:rPr lang="en-US" sz="2000" i="1" dirty="0" err="1">
                <a:solidFill>
                  <a:schemeClr val="accent2">
                    <a:lumMod val="50000"/>
                  </a:schemeClr>
                </a:solidFill>
              </a:rPr>
              <a:t>që</a:t>
            </a:r>
            <a:r>
              <a:rPr lang="en-US" sz="2000" i="1" dirty="0">
                <a:solidFill>
                  <a:schemeClr val="accent2">
                    <a:lumMod val="50000"/>
                  </a:schemeClr>
                </a:solidFill>
              </a:rPr>
              <a:t> do </a:t>
            </a:r>
            <a:r>
              <a:rPr lang="en-US" sz="2000" i="1" dirty="0" err="1">
                <a:solidFill>
                  <a:schemeClr val="accent2">
                    <a:lumMod val="50000"/>
                  </a:schemeClr>
                </a:solidFill>
              </a:rPr>
              <a:t>të</a:t>
            </a:r>
            <a:r>
              <a:rPr lang="en-US" sz="2000" i="1" dirty="0">
                <a:solidFill>
                  <a:schemeClr val="accent2">
                    <a:lumMod val="50000"/>
                  </a:schemeClr>
                </a:solidFill>
              </a:rPr>
              <a:t> </a:t>
            </a:r>
            <a:r>
              <a:rPr lang="en-US" sz="2000" i="1" dirty="0" err="1">
                <a:solidFill>
                  <a:schemeClr val="accent2">
                    <a:lumMod val="50000"/>
                  </a:schemeClr>
                </a:solidFill>
              </a:rPr>
              <a:t>arrihen</a:t>
            </a:r>
            <a:r>
              <a:rPr lang="en-US" sz="2000" i="1" dirty="0">
                <a:solidFill>
                  <a:schemeClr val="accent2">
                    <a:lumMod val="50000"/>
                  </a:schemeClr>
                </a:solidFill>
              </a:rPr>
              <a:t> </a:t>
            </a:r>
            <a:r>
              <a:rPr lang="en-US" sz="2000" i="1" dirty="0" err="1">
                <a:solidFill>
                  <a:schemeClr val="accent2">
                    <a:lumMod val="50000"/>
                  </a:schemeClr>
                </a:solidFill>
              </a:rPr>
              <a:t>nëpërmjet</a:t>
            </a:r>
            <a:r>
              <a:rPr lang="en-US" sz="2000" i="1" dirty="0">
                <a:solidFill>
                  <a:schemeClr val="accent2">
                    <a:lumMod val="50000"/>
                  </a:schemeClr>
                </a:solidFill>
              </a:rPr>
              <a:t> </a:t>
            </a:r>
            <a:r>
              <a:rPr lang="en-US" sz="2000" i="1" dirty="0" err="1">
                <a:solidFill>
                  <a:schemeClr val="accent2">
                    <a:lumMod val="50000"/>
                  </a:schemeClr>
                </a:solidFill>
              </a:rPr>
              <a:t>projektit</a:t>
            </a:r>
            <a:r>
              <a:rPr lang="en-US" sz="2000" i="1" dirty="0">
                <a:solidFill>
                  <a:schemeClr val="accent2">
                    <a:lumMod val="50000"/>
                  </a:schemeClr>
                </a:solidFill>
              </a:rPr>
              <a:t>;</a:t>
            </a:r>
          </a:p>
          <a:p>
            <a:r>
              <a:rPr lang="en-US" sz="2000" dirty="0"/>
              <a:t> </a:t>
            </a:r>
            <a:r>
              <a:rPr lang="en-US" sz="2000" dirty="0" err="1">
                <a:solidFill>
                  <a:schemeClr val="accent5">
                    <a:lumMod val="50000"/>
                  </a:schemeClr>
                </a:solidFill>
              </a:rPr>
              <a:t>të</a:t>
            </a:r>
            <a:r>
              <a:rPr lang="en-US" sz="2000" dirty="0">
                <a:solidFill>
                  <a:schemeClr val="accent5">
                    <a:lumMod val="50000"/>
                  </a:schemeClr>
                </a:solidFill>
              </a:rPr>
              <a:t> </a:t>
            </a:r>
            <a:r>
              <a:rPr lang="en-US" sz="2000" dirty="0" err="1">
                <a:solidFill>
                  <a:schemeClr val="accent5">
                    <a:lumMod val="50000"/>
                  </a:schemeClr>
                </a:solidFill>
              </a:rPr>
              <a:t>paraqesë</a:t>
            </a:r>
            <a:r>
              <a:rPr lang="en-US" sz="2000" dirty="0">
                <a:solidFill>
                  <a:schemeClr val="accent5">
                    <a:lumMod val="50000"/>
                  </a:schemeClr>
                </a:solidFill>
              </a:rPr>
              <a:t> </a:t>
            </a:r>
            <a:r>
              <a:rPr lang="en-US" sz="2000" dirty="0" err="1">
                <a:solidFill>
                  <a:schemeClr val="accent5">
                    <a:lumMod val="50000"/>
                  </a:schemeClr>
                </a:solidFill>
              </a:rPr>
              <a:t>hollësisht</a:t>
            </a:r>
            <a:r>
              <a:rPr lang="en-US" sz="2000" dirty="0">
                <a:solidFill>
                  <a:schemeClr val="accent5">
                    <a:lumMod val="50000"/>
                  </a:schemeClr>
                </a:solidFill>
              </a:rPr>
              <a:t> </a:t>
            </a:r>
            <a:r>
              <a:rPr lang="en-US" sz="2000" i="1" dirty="0" err="1">
                <a:solidFill>
                  <a:schemeClr val="accent5">
                    <a:lumMod val="50000"/>
                  </a:schemeClr>
                </a:solidFill>
              </a:rPr>
              <a:t>çdo</a:t>
            </a:r>
            <a:r>
              <a:rPr lang="en-US" sz="2000" i="1" dirty="0">
                <a:solidFill>
                  <a:schemeClr val="accent5">
                    <a:lumMod val="50000"/>
                  </a:schemeClr>
                </a:solidFill>
              </a:rPr>
              <a:t> </a:t>
            </a:r>
            <a:r>
              <a:rPr lang="en-US" sz="2000" i="1" dirty="0" err="1">
                <a:solidFill>
                  <a:schemeClr val="accent5">
                    <a:lumMod val="50000"/>
                  </a:schemeClr>
                </a:solidFill>
              </a:rPr>
              <a:t>fazë</a:t>
            </a:r>
            <a:r>
              <a:rPr lang="en-US" sz="2000" i="1" dirty="0">
                <a:solidFill>
                  <a:schemeClr val="accent5">
                    <a:lumMod val="50000"/>
                  </a:schemeClr>
                </a:solidFill>
              </a:rPr>
              <a:t> </a:t>
            </a:r>
            <a:r>
              <a:rPr lang="en-US" sz="2000" i="1" dirty="0" err="1">
                <a:solidFill>
                  <a:schemeClr val="accent5">
                    <a:lumMod val="50000"/>
                  </a:schemeClr>
                </a:solidFill>
              </a:rPr>
              <a:t>të</a:t>
            </a:r>
            <a:r>
              <a:rPr lang="en-US" sz="2000" i="1" dirty="0">
                <a:solidFill>
                  <a:schemeClr val="accent5">
                    <a:lumMod val="50000"/>
                  </a:schemeClr>
                </a:solidFill>
              </a:rPr>
              <a:t> </a:t>
            </a:r>
            <a:r>
              <a:rPr lang="en-US" sz="2000" i="1" dirty="0" err="1">
                <a:solidFill>
                  <a:schemeClr val="accent5">
                    <a:lumMod val="50000"/>
                  </a:schemeClr>
                </a:solidFill>
              </a:rPr>
              <a:t>realizimit</a:t>
            </a:r>
            <a:r>
              <a:rPr lang="en-US" sz="2000" i="1" dirty="0">
                <a:solidFill>
                  <a:schemeClr val="accent5">
                    <a:lumMod val="50000"/>
                  </a:schemeClr>
                </a:solidFill>
              </a:rPr>
              <a:t> </a:t>
            </a:r>
            <a:r>
              <a:rPr lang="en-US" sz="2000" i="1" dirty="0" err="1">
                <a:solidFill>
                  <a:schemeClr val="accent5">
                    <a:lumMod val="50000"/>
                  </a:schemeClr>
                </a:solidFill>
              </a:rPr>
              <a:t>të</a:t>
            </a:r>
            <a:r>
              <a:rPr lang="en-US" sz="2000" i="1" dirty="0">
                <a:solidFill>
                  <a:schemeClr val="accent5">
                    <a:lumMod val="50000"/>
                  </a:schemeClr>
                </a:solidFill>
              </a:rPr>
              <a:t> </a:t>
            </a:r>
            <a:r>
              <a:rPr lang="en-US" sz="2000" i="1" dirty="0" err="1">
                <a:solidFill>
                  <a:schemeClr val="accent5">
                    <a:lumMod val="50000"/>
                  </a:schemeClr>
                </a:solidFill>
              </a:rPr>
              <a:t>projektit</a:t>
            </a:r>
            <a:r>
              <a:rPr lang="en-US" sz="2000" i="1" dirty="0">
                <a:solidFill>
                  <a:schemeClr val="accent5">
                    <a:lumMod val="50000"/>
                  </a:schemeClr>
                </a:solidFill>
              </a:rPr>
              <a:t>;</a:t>
            </a:r>
          </a:p>
          <a:p>
            <a:r>
              <a:rPr lang="en-US" sz="2000" dirty="0"/>
              <a:t> </a:t>
            </a:r>
            <a:r>
              <a:rPr lang="en-US" sz="2000" dirty="0" err="1">
                <a:solidFill>
                  <a:srgbClr val="7030A0"/>
                </a:solidFill>
              </a:rPr>
              <a:t>të</a:t>
            </a:r>
            <a:r>
              <a:rPr lang="en-US" sz="2000" dirty="0">
                <a:solidFill>
                  <a:srgbClr val="7030A0"/>
                </a:solidFill>
              </a:rPr>
              <a:t> </a:t>
            </a:r>
            <a:r>
              <a:rPr lang="en-US" sz="2000" dirty="0" err="1">
                <a:solidFill>
                  <a:srgbClr val="7030A0"/>
                </a:solidFill>
              </a:rPr>
              <a:t>qartësojë</a:t>
            </a:r>
            <a:r>
              <a:rPr lang="en-US" sz="2000" dirty="0">
                <a:solidFill>
                  <a:srgbClr val="7030A0"/>
                </a:solidFill>
              </a:rPr>
              <a:t> </a:t>
            </a:r>
            <a:r>
              <a:rPr lang="en-US" sz="2000" dirty="0" err="1">
                <a:solidFill>
                  <a:srgbClr val="7030A0"/>
                </a:solidFill>
              </a:rPr>
              <a:t>nxënësit</a:t>
            </a:r>
            <a:r>
              <a:rPr lang="en-US" sz="2000" dirty="0">
                <a:solidFill>
                  <a:srgbClr val="7030A0"/>
                </a:solidFill>
              </a:rPr>
              <a:t> </a:t>
            </a:r>
            <a:r>
              <a:rPr lang="en-US" sz="2000" dirty="0" err="1">
                <a:solidFill>
                  <a:srgbClr val="7030A0"/>
                </a:solidFill>
              </a:rPr>
              <a:t>për</a:t>
            </a:r>
            <a:r>
              <a:rPr lang="en-US" sz="2000" dirty="0">
                <a:solidFill>
                  <a:srgbClr val="7030A0"/>
                </a:solidFill>
              </a:rPr>
              <a:t> </a:t>
            </a:r>
            <a:r>
              <a:rPr lang="en-US" sz="2000" dirty="0" err="1">
                <a:solidFill>
                  <a:srgbClr val="7030A0"/>
                </a:solidFill>
              </a:rPr>
              <a:t>arritjen</a:t>
            </a:r>
            <a:r>
              <a:rPr lang="en-US" sz="2000" dirty="0">
                <a:solidFill>
                  <a:srgbClr val="7030A0"/>
                </a:solidFill>
              </a:rPr>
              <a:t> </a:t>
            </a:r>
            <a:r>
              <a:rPr lang="en-US" sz="2000" dirty="0" err="1">
                <a:solidFill>
                  <a:srgbClr val="7030A0"/>
                </a:solidFill>
              </a:rPr>
              <a:t>përfundimtare</a:t>
            </a:r>
            <a:r>
              <a:rPr lang="en-US" sz="2000" dirty="0">
                <a:solidFill>
                  <a:srgbClr val="7030A0"/>
                </a:solidFill>
              </a:rPr>
              <a:t> </a:t>
            </a:r>
            <a:r>
              <a:rPr lang="en-US" sz="2000" dirty="0" err="1">
                <a:solidFill>
                  <a:srgbClr val="7030A0"/>
                </a:solidFill>
              </a:rPr>
              <a:t>të</a:t>
            </a:r>
            <a:r>
              <a:rPr lang="en-US" sz="2000" dirty="0">
                <a:solidFill>
                  <a:srgbClr val="7030A0"/>
                </a:solidFill>
              </a:rPr>
              <a:t> </a:t>
            </a:r>
            <a:r>
              <a:rPr lang="en-US" sz="2000" dirty="0" err="1">
                <a:solidFill>
                  <a:srgbClr val="7030A0"/>
                </a:solidFill>
              </a:rPr>
              <a:t>projektit</a:t>
            </a:r>
            <a:r>
              <a:rPr lang="en-US" sz="2000" dirty="0">
                <a:solidFill>
                  <a:srgbClr val="7030A0"/>
                </a:solidFill>
              </a:rPr>
              <a:t>;</a:t>
            </a:r>
          </a:p>
          <a:p>
            <a:r>
              <a:rPr lang="en-US" sz="2000" dirty="0"/>
              <a:t> </a:t>
            </a:r>
            <a:r>
              <a:rPr lang="en-US" sz="2000" dirty="0" err="1">
                <a:solidFill>
                  <a:srgbClr val="0070C0"/>
                </a:solidFill>
              </a:rPr>
              <a:t>të</a:t>
            </a:r>
            <a:r>
              <a:rPr lang="en-US" sz="2000" dirty="0">
                <a:solidFill>
                  <a:srgbClr val="0070C0"/>
                </a:solidFill>
              </a:rPr>
              <a:t> </a:t>
            </a:r>
            <a:r>
              <a:rPr lang="en-US" sz="2000" dirty="0" err="1">
                <a:solidFill>
                  <a:srgbClr val="0070C0"/>
                </a:solidFill>
              </a:rPr>
              <a:t>qartësojë</a:t>
            </a:r>
            <a:r>
              <a:rPr lang="en-US" sz="2000" dirty="0">
                <a:solidFill>
                  <a:srgbClr val="0070C0"/>
                </a:solidFill>
              </a:rPr>
              <a:t> </a:t>
            </a:r>
            <a:r>
              <a:rPr lang="en-US" sz="2000" dirty="0" err="1">
                <a:solidFill>
                  <a:srgbClr val="0070C0"/>
                </a:solidFill>
              </a:rPr>
              <a:t>nxënësit</a:t>
            </a:r>
            <a:r>
              <a:rPr lang="en-US" sz="2000" dirty="0">
                <a:solidFill>
                  <a:srgbClr val="0070C0"/>
                </a:solidFill>
              </a:rPr>
              <a:t> </a:t>
            </a:r>
            <a:r>
              <a:rPr lang="en-US" sz="2000" dirty="0" err="1">
                <a:solidFill>
                  <a:srgbClr val="0070C0"/>
                </a:solidFill>
              </a:rPr>
              <a:t>për</a:t>
            </a:r>
            <a:r>
              <a:rPr lang="en-US" sz="2000" dirty="0">
                <a:solidFill>
                  <a:srgbClr val="0070C0"/>
                </a:solidFill>
              </a:rPr>
              <a:t> </a:t>
            </a:r>
            <a:r>
              <a:rPr lang="en-US" sz="2000" dirty="0" err="1">
                <a:solidFill>
                  <a:srgbClr val="0070C0"/>
                </a:solidFill>
              </a:rPr>
              <a:t>kriteret</a:t>
            </a:r>
            <a:r>
              <a:rPr lang="en-US" sz="2000" dirty="0">
                <a:solidFill>
                  <a:srgbClr val="0070C0"/>
                </a:solidFill>
              </a:rPr>
              <a:t> e </a:t>
            </a:r>
            <a:r>
              <a:rPr lang="en-US" sz="2000" dirty="0" err="1">
                <a:solidFill>
                  <a:srgbClr val="0070C0"/>
                </a:solidFill>
              </a:rPr>
              <a:t>vlerësimit</a:t>
            </a:r>
            <a:r>
              <a:rPr lang="en-US" sz="2000" dirty="0">
                <a:solidFill>
                  <a:srgbClr val="0070C0"/>
                </a:solidFill>
              </a:rPr>
              <a:t> </a:t>
            </a:r>
            <a:r>
              <a:rPr lang="en-US" sz="2000" dirty="0" err="1">
                <a:solidFill>
                  <a:srgbClr val="0070C0"/>
                </a:solidFill>
              </a:rPr>
              <a:t>të</a:t>
            </a:r>
            <a:r>
              <a:rPr lang="en-US" sz="2000" dirty="0">
                <a:solidFill>
                  <a:srgbClr val="0070C0"/>
                </a:solidFill>
              </a:rPr>
              <a:t> </a:t>
            </a:r>
            <a:r>
              <a:rPr lang="en-US" sz="2000" dirty="0" err="1">
                <a:solidFill>
                  <a:srgbClr val="0070C0"/>
                </a:solidFill>
              </a:rPr>
              <a:t>projektit</a:t>
            </a:r>
            <a:r>
              <a:rPr lang="en-US" sz="2000" dirty="0"/>
              <a:t>;</a:t>
            </a:r>
          </a:p>
          <a:p>
            <a:r>
              <a:rPr lang="en-US" sz="2000" dirty="0"/>
              <a:t> </a:t>
            </a:r>
            <a:r>
              <a:rPr lang="en-US" sz="2000" dirty="0" err="1"/>
              <a:t>të</a:t>
            </a:r>
            <a:r>
              <a:rPr lang="en-US" sz="2000" dirty="0"/>
              <a:t> </a:t>
            </a:r>
            <a:r>
              <a:rPr lang="en-US" sz="2000" dirty="0" err="1"/>
              <a:t>vëzhgojë</a:t>
            </a:r>
            <a:r>
              <a:rPr lang="en-US" sz="2000" dirty="0"/>
              <a:t> </a:t>
            </a:r>
            <a:r>
              <a:rPr lang="en-US" sz="2000" dirty="0" err="1"/>
              <a:t>dhe</a:t>
            </a:r>
            <a:r>
              <a:rPr lang="en-US" sz="2000" dirty="0"/>
              <a:t> </a:t>
            </a:r>
            <a:r>
              <a:rPr lang="en-US" sz="2000" dirty="0" err="1"/>
              <a:t>të</a:t>
            </a:r>
            <a:r>
              <a:rPr lang="en-US" sz="2000" dirty="0"/>
              <a:t> </a:t>
            </a:r>
            <a:r>
              <a:rPr lang="en-US" sz="2000" dirty="0" err="1"/>
              <a:t>japë</a:t>
            </a:r>
            <a:r>
              <a:rPr lang="en-US" sz="2000" dirty="0"/>
              <a:t> </a:t>
            </a:r>
            <a:r>
              <a:rPr lang="en-US" sz="2000" dirty="0" err="1"/>
              <a:t>gjykimin</a:t>
            </a:r>
            <a:r>
              <a:rPr lang="en-US" sz="2000" dirty="0"/>
              <a:t> e </a:t>
            </a:r>
            <a:r>
              <a:rPr lang="en-US" sz="2000" dirty="0" err="1"/>
              <a:t>tij</a:t>
            </a:r>
            <a:r>
              <a:rPr lang="en-US" sz="2000" dirty="0"/>
              <a:t> </a:t>
            </a:r>
            <a:r>
              <a:rPr lang="en-US" sz="2000" dirty="0" err="1"/>
              <a:t>në</a:t>
            </a:r>
            <a:r>
              <a:rPr lang="en-US" sz="2000" dirty="0"/>
              <a:t> </a:t>
            </a:r>
            <a:r>
              <a:rPr lang="en-US" sz="2000" dirty="0" err="1"/>
              <a:t>mënyrë</a:t>
            </a:r>
            <a:r>
              <a:rPr lang="en-US" sz="2000" dirty="0"/>
              <a:t> </a:t>
            </a:r>
            <a:r>
              <a:rPr lang="en-US" sz="2000" dirty="0" err="1"/>
              <a:t>të</a:t>
            </a:r>
            <a:r>
              <a:rPr lang="en-US" sz="2000" dirty="0"/>
              <a:t> </a:t>
            </a:r>
            <a:r>
              <a:rPr lang="en-US" sz="2000" dirty="0" err="1"/>
              <a:t>vazhdueshme</a:t>
            </a:r>
            <a:r>
              <a:rPr lang="en-US" sz="2000" dirty="0"/>
              <a:t> </a:t>
            </a:r>
            <a:r>
              <a:rPr lang="en-US" sz="2000" dirty="0" err="1"/>
              <a:t>për</a:t>
            </a:r>
            <a:r>
              <a:rPr lang="en-US" sz="2000" dirty="0"/>
              <a:t> </a:t>
            </a:r>
            <a:r>
              <a:rPr lang="en-US" sz="2000" dirty="0" err="1"/>
              <a:t>ecurinë</a:t>
            </a:r>
            <a:r>
              <a:rPr lang="en-US" sz="2000" dirty="0"/>
              <a:t> e </a:t>
            </a:r>
            <a:r>
              <a:rPr lang="en-US" sz="2000" dirty="0" err="1"/>
              <a:t>zbatimit</a:t>
            </a:r>
            <a:r>
              <a:rPr lang="en-US" sz="2000" dirty="0"/>
              <a:t> </a:t>
            </a:r>
            <a:r>
              <a:rPr lang="en-US" sz="2000" dirty="0" err="1"/>
              <a:t>të</a:t>
            </a:r>
            <a:r>
              <a:rPr lang="en-US" sz="2000" dirty="0"/>
              <a:t> </a:t>
            </a:r>
            <a:r>
              <a:rPr lang="en-US" sz="2000" dirty="0" err="1"/>
              <a:t>projektit</a:t>
            </a:r>
            <a:r>
              <a:rPr lang="en-US" sz="2000" dirty="0"/>
              <a:t>.</a:t>
            </a:r>
          </a:p>
          <a:p>
            <a:r>
              <a:rPr lang="en-US" sz="2000" dirty="0"/>
              <a:t> ka </a:t>
            </a:r>
            <a:r>
              <a:rPr lang="en-US" sz="2000" dirty="0" err="1"/>
              <a:t>të</a:t>
            </a:r>
            <a:r>
              <a:rPr lang="en-US" sz="2000" dirty="0"/>
              <a:t>  </a:t>
            </a:r>
            <a:r>
              <a:rPr lang="en-US" sz="2000" dirty="0" err="1"/>
              <a:t>dokumentuar</a:t>
            </a:r>
            <a:r>
              <a:rPr lang="en-US" sz="2000" dirty="0"/>
              <a:t> </a:t>
            </a:r>
            <a:r>
              <a:rPr lang="en-US" sz="2000" dirty="0" err="1"/>
              <a:t>të</a:t>
            </a:r>
            <a:r>
              <a:rPr lang="en-US" sz="2000" dirty="0"/>
              <a:t> </a:t>
            </a:r>
            <a:r>
              <a:rPr lang="en-US" sz="2000" dirty="0" err="1"/>
              <a:t>gjitha</a:t>
            </a:r>
            <a:r>
              <a:rPr lang="en-US" sz="2000" dirty="0"/>
              <a:t> </a:t>
            </a:r>
            <a:r>
              <a:rPr lang="en-US" sz="2000" dirty="0" err="1"/>
              <a:t>punimet</a:t>
            </a:r>
            <a:r>
              <a:rPr lang="en-US" sz="2000" dirty="0"/>
              <a:t> </a:t>
            </a:r>
            <a:r>
              <a:rPr lang="en-US" sz="2000" dirty="0" err="1"/>
              <a:t>që</a:t>
            </a:r>
            <a:r>
              <a:rPr lang="en-US" sz="2000" dirty="0"/>
              <a:t> </a:t>
            </a:r>
            <a:r>
              <a:rPr lang="en-US" sz="2000" dirty="0" err="1"/>
              <a:t>dëshmojnë</a:t>
            </a:r>
            <a:r>
              <a:rPr lang="en-US" sz="2000" dirty="0"/>
              <a:t> </a:t>
            </a:r>
            <a:r>
              <a:rPr lang="en-US" sz="2000" dirty="0" err="1"/>
              <a:t>si</a:t>
            </a:r>
            <a:r>
              <a:rPr lang="en-US" sz="2000" dirty="0"/>
              <a:t> nisi </a:t>
            </a:r>
            <a:r>
              <a:rPr lang="en-US" sz="2000" dirty="0" err="1"/>
              <a:t>dhe</a:t>
            </a:r>
            <a:r>
              <a:rPr lang="en-US" sz="2000" dirty="0"/>
              <a:t> u </a:t>
            </a:r>
            <a:r>
              <a:rPr lang="en-US" sz="2000" dirty="0" err="1"/>
              <a:t>zhvillua</a:t>
            </a:r>
            <a:r>
              <a:rPr lang="en-US" sz="2000" dirty="0"/>
              <a:t> </a:t>
            </a:r>
            <a:r>
              <a:rPr lang="en-US" sz="2000" dirty="0" err="1"/>
              <a:t>projekti</a:t>
            </a:r>
            <a:r>
              <a:rPr lang="en-US" sz="2000" dirty="0"/>
              <a:t>.</a:t>
            </a:r>
          </a:p>
          <a:p>
            <a:r>
              <a:rPr lang="en-US" sz="2000" dirty="0"/>
              <a:t>Ka  </a:t>
            </a:r>
            <a:r>
              <a:rPr lang="en-US" sz="2000" dirty="0" err="1"/>
              <a:t>të</a:t>
            </a:r>
            <a:r>
              <a:rPr lang="en-US" sz="2000" dirty="0"/>
              <a:t> </a:t>
            </a:r>
            <a:r>
              <a:rPr lang="en-US" sz="2000" dirty="0" err="1"/>
              <a:t>ruajtur</a:t>
            </a:r>
            <a:r>
              <a:rPr lang="en-US" sz="2000" dirty="0"/>
              <a:t> </a:t>
            </a:r>
            <a:r>
              <a:rPr lang="en-US" sz="2000" dirty="0" err="1"/>
              <a:t>në</a:t>
            </a:r>
            <a:r>
              <a:rPr lang="en-US" sz="2000" dirty="0"/>
              <a:t> </a:t>
            </a:r>
            <a:r>
              <a:rPr lang="en-US" sz="2000" dirty="0" err="1"/>
              <a:t>formë</a:t>
            </a:r>
            <a:r>
              <a:rPr lang="en-US" sz="2000" dirty="0"/>
              <a:t> </a:t>
            </a:r>
            <a:r>
              <a:rPr lang="en-US" sz="2000" dirty="0" err="1"/>
              <a:t>digjitale</a:t>
            </a:r>
            <a:r>
              <a:rPr lang="en-US" sz="2000" dirty="0"/>
              <a:t> </a:t>
            </a:r>
            <a:r>
              <a:rPr lang="en-US" sz="2000" dirty="0" err="1"/>
              <a:t>të</a:t>
            </a:r>
            <a:r>
              <a:rPr lang="en-US" sz="2000" dirty="0"/>
              <a:t> </a:t>
            </a:r>
            <a:r>
              <a:rPr lang="en-US" sz="2000" dirty="0" err="1"/>
              <a:t>gjitha</a:t>
            </a:r>
            <a:r>
              <a:rPr lang="en-US" sz="2000" dirty="0"/>
              <a:t> </a:t>
            </a:r>
            <a:r>
              <a:rPr lang="en-US" sz="2000" dirty="0" err="1"/>
              <a:t>materialet</a:t>
            </a:r>
            <a:r>
              <a:rPr lang="en-US" sz="2000" dirty="0"/>
              <a:t> e </a:t>
            </a:r>
            <a:r>
              <a:rPr lang="en-US" sz="2000" dirty="0" err="1"/>
              <a:t>përzgjedhura</a:t>
            </a:r>
            <a:r>
              <a:rPr lang="en-US" sz="2000" dirty="0"/>
              <a:t> </a:t>
            </a:r>
            <a:r>
              <a:rPr lang="en-US" sz="2000" dirty="0" err="1"/>
              <a:t>nga</a:t>
            </a:r>
            <a:r>
              <a:rPr lang="en-US" sz="2000" dirty="0"/>
              <a:t> </a:t>
            </a:r>
            <a:r>
              <a:rPr lang="en-US" sz="2000" dirty="0" err="1"/>
              <a:t>nxënësit</a:t>
            </a:r>
            <a:r>
              <a:rPr lang="en-US" sz="2000" dirty="0"/>
              <a:t> </a:t>
            </a:r>
            <a:r>
              <a:rPr lang="en-US" sz="2000" dirty="0" err="1"/>
              <a:t>dhe</a:t>
            </a:r>
            <a:r>
              <a:rPr lang="en-US" sz="2000" dirty="0"/>
              <a:t> </a:t>
            </a:r>
            <a:r>
              <a:rPr lang="en-US" sz="2000" dirty="0" err="1"/>
              <a:t>punimet</a:t>
            </a:r>
            <a:r>
              <a:rPr lang="en-US" sz="2000" dirty="0"/>
              <a:t> e </a:t>
            </a:r>
            <a:r>
              <a:rPr lang="en-US" sz="2000" dirty="0" err="1"/>
              <a:t>kryera</a:t>
            </a:r>
            <a:r>
              <a:rPr lang="en-US" sz="2000" dirty="0"/>
              <a:t> </a:t>
            </a:r>
            <a:r>
              <a:rPr lang="en-US" sz="2000" dirty="0" err="1"/>
              <a:t>në</a:t>
            </a:r>
            <a:r>
              <a:rPr lang="en-US" sz="2000" dirty="0"/>
              <a:t> </a:t>
            </a:r>
            <a:r>
              <a:rPr lang="en-US" sz="2000" dirty="0" err="1"/>
              <a:t>kuadër</a:t>
            </a:r>
            <a:r>
              <a:rPr lang="en-US" sz="2000" dirty="0"/>
              <a:t> </a:t>
            </a:r>
            <a:r>
              <a:rPr lang="en-US" sz="2000" dirty="0" err="1"/>
              <a:t>të</a:t>
            </a:r>
            <a:r>
              <a:rPr lang="en-US" sz="2000" dirty="0"/>
              <a:t> </a:t>
            </a:r>
            <a:r>
              <a:rPr lang="en-US" sz="2000" dirty="0" err="1"/>
              <a:t>projektit</a:t>
            </a:r>
            <a:r>
              <a:rPr lang="en-US" sz="2000" dirty="0"/>
              <a:t>.</a:t>
            </a:r>
          </a:p>
          <a:p>
            <a:r>
              <a:rPr lang="en-US" sz="2000" dirty="0" err="1"/>
              <a:t>Të</a:t>
            </a:r>
            <a:r>
              <a:rPr lang="en-US" sz="2000" dirty="0"/>
              <a:t> </a:t>
            </a:r>
            <a:r>
              <a:rPr lang="en-US" sz="2400" dirty="0"/>
              <a:t> </a:t>
            </a:r>
            <a:r>
              <a:rPr lang="en-US" sz="2000" dirty="0" err="1"/>
              <a:t>vlerësojë</a:t>
            </a:r>
            <a:r>
              <a:rPr lang="en-US" sz="2000" dirty="0"/>
              <a:t> </a:t>
            </a:r>
            <a:r>
              <a:rPr lang="en-US" sz="2000" dirty="0" err="1"/>
              <a:t>progresin</a:t>
            </a:r>
            <a:r>
              <a:rPr lang="en-US" sz="2000" dirty="0"/>
              <a:t> e </a:t>
            </a:r>
            <a:r>
              <a:rPr lang="en-US" sz="2000" dirty="0" err="1"/>
              <a:t>nxënësve</a:t>
            </a:r>
            <a:r>
              <a:rPr lang="en-US" sz="2000" dirty="0"/>
              <a:t> </a:t>
            </a:r>
            <a:r>
              <a:rPr lang="en-US" sz="2000" dirty="0" err="1"/>
              <a:t>gjatë</a:t>
            </a:r>
            <a:r>
              <a:rPr lang="en-US" sz="2000" dirty="0"/>
              <a:t> </a:t>
            </a:r>
            <a:r>
              <a:rPr lang="en-US" sz="2000" dirty="0" err="1"/>
              <a:t>gjithë</a:t>
            </a:r>
            <a:r>
              <a:rPr lang="en-US" sz="2000" dirty="0"/>
              <a:t> </a:t>
            </a:r>
            <a:r>
              <a:rPr lang="en-US" sz="2000" dirty="0" err="1"/>
              <a:t>zhvillimit</a:t>
            </a:r>
            <a:r>
              <a:rPr lang="en-US" sz="2000" dirty="0"/>
              <a:t> </a:t>
            </a:r>
            <a:r>
              <a:rPr lang="en-US" sz="2000" dirty="0" err="1"/>
              <a:t>të</a:t>
            </a:r>
            <a:r>
              <a:rPr lang="en-US" sz="2000" dirty="0"/>
              <a:t> </a:t>
            </a:r>
            <a:r>
              <a:rPr lang="en-US" sz="2000" dirty="0" err="1"/>
              <a:t>projektit</a:t>
            </a:r>
            <a:endParaRPr lang="en-US" sz="2000" dirty="0"/>
          </a:p>
          <a:p>
            <a:r>
              <a:rPr lang="en-US" sz="2000" dirty="0" err="1"/>
              <a:t>Të</a:t>
            </a:r>
            <a:r>
              <a:rPr lang="en-US" sz="2000" dirty="0"/>
              <a:t>  </a:t>
            </a:r>
            <a:r>
              <a:rPr lang="en-US" sz="1900" dirty="0" err="1"/>
              <a:t>analizojë</a:t>
            </a:r>
            <a:r>
              <a:rPr lang="en-US" sz="1900" dirty="0"/>
              <a:t> </a:t>
            </a:r>
            <a:r>
              <a:rPr lang="en-US" sz="1900" dirty="0" err="1"/>
              <a:t>produktin</a:t>
            </a:r>
            <a:r>
              <a:rPr lang="en-US" sz="1900" dirty="0"/>
              <a:t> </a:t>
            </a:r>
            <a:r>
              <a:rPr lang="en-US" sz="1900" dirty="0" err="1"/>
              <a:t>përfundimtar</a:t>
            </a:r>
            <a:r>
              <a:rPr lang="en-US" sz="1900" dirty="0"/>
              <a:t> </a:t>
            </a:r>
            <a:r>
              <a:rPr lang="en-US" sz="1900" dirty="0" err="1"/>
              <a:t>të</a:t>
            </a:r>
            <a:r>
              <a:rPr lang="en-US" sz="1900" dirty="0"/>
              <a:t> </a:t>
            </a:r>
            <a:r>
              <a:rPr lang="en-US" sz="1900" dirty="0" err="1"/>
              <a:t>projekteve</a:t>
            </a:r>
            <a:r>
              <a:rPr lang="en-US" sz="1900" dirty="0"/>
              <a:t> </a:t>
            </a:r>
            <a:r>
              <a:rPr lang="en-US" sz="1900" dirty="0" err="1"/>
              <a:t>dhe</a:t>
            </a:r>
            <a:r>
              <a:rPr lang="en-US" sz="1900" dirty="0"/>
              <a:t> </a:t>
            </a:r>
            <a:r>
              <a:rPr lang="en-US" sz="1900" dirty="0" err="1"/>
              <a:t>mënyrën</a:t>
            </a:r>
            <a:r>
              <a:rPr lang="en-US" sz="1900" dirty="0"/>
              <a:t> se </a:t>
            </a:r>
            <a:r>
              <a:rPr lang="en-US" sz="1900" dirty="0" err="1"/>
              <a:t>si</a:t>
            </a:r>
            <a:r>
              <a:rPr lang="en-US" sz="1900" dirty="0"/>
              <a:t> </a:t>
            </a:r>
            <a:r>
              <a:rPr lang="en-US" sz="1900" dirty="0" err="1"/>
              <a:t>nxënësit</a:t>
            </a:r>
            <a:r>
              <a:rPr lang="en-US" sz="1900" dirty="0"/>
              <a:t> e </a:t>
            </a:r>
            <a:r>
              <a:rPr lang="en-US" sz="1900" dirty="0" err="1"/>
              <a:t>paraqesin</a:t>
            </a:r>
            <a:r>
              <a:rPr lang="en-US" sz="1900" dirty="0"/>
              <a:t> </a:t>
            </a:r>
            <a:r>
              <a:rPr lang="en-US" sz="1900" dirty="0" err="1"/>
              <a:t>atë</a:t>
            </a:r>
            <a:r>
              <a:rPr lang="en-US" sz="1900" dirty="0"/>
              <a:t>. </a:t>
            </a:r>
          </a:p>
          <a:p>
            <a:pPr lvl="1">
              <a:buNone/>
            </a:pPr>
            <a:r>
              <a:rPr lang="en-US" dirty="0"/>
              <a:t> </a:t>
            </a:r>
          </a:p>
          <a:p>
            <a:endParaRPr lang="en-US" sz="2000" dirty="0"/>
          </a:p>
          <a:p>
            <a:endParaRPr lang="en-US" sz="2000" dirty="0"/>
          </a:p>
          <a:p>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down)">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down)">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down)">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down)">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wipe(down)">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wipe(down)">
                                      <p:cBhvr>
                                        <p:cTn id="57" dur="500"/>
                                        <p:tgtEl>
                                          <p:spTgt spid="2">
                                            <p:txEl>
                                              <p:pRg st="11" end="11"/>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
                                            <p:txEl>
                                              <p:pRg st="12" end="12"/>
                                            </p:txEl>
                                          </p:spTgt>
                                        </p:tgtEl>
                                        <p:attrNameLst>
                                          <p:attrName>style.visibility</p:attrName>
                                        </p:attrNameLst>
                                      </p:cBhvr>
                                      <p:to>
                                        <p:strVal val="visible"/>
                                      </p:to>
                                    </p:set>
                                    <p:animEffect transition="in" filter="wipe(down)">
                                      <p:cBhvr>
                                        <p:cTn id="60"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739140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Wingdings" pitchFamily="2" charset="2"/>
              <a:buChar char="q"/>
            </a:pPr>
            <a:r>
              <a:rPr lang="en-US" b="1" i="1" dirty="0" err="1">
                <a:solidFill>
                  <a:schemeClr val="accent6">
                    <a:lumMod val="60000"/>
                    <a:lumOff val="40000"/>
                  </a:schemeClr>
                </a:solidFill>
              </a:rPr>
              <a:t>Projekti</a:t>
            </a:r>
            <a:r>
              <a:rPr lang="en-US" b="1" i="1" dirty="0">
                <a:solidFill>
                  <a:schemeClr val="accent6">
                    <a:lumMod val="60000"/>
                    <a:lumOff val="40000"/>
                  </a:schemeClr>
                </a:solidFill>
              </a:rPr>
              <a:t> </a:t>
            </a:r>
            <a:r>
              <a:rPr lang="en-US" b="1" i="1" dirty="0" err="1">
                <a:solidFill>
                  <a:schemeClr val="accent6">
                    <a:lumMod val="60000"/>
                    <a:lumOff val="40000"/>
                  </a:schemeClr>
                </a:solidFill>
              </a:rPr>
              <a:t>është</a:t>
            </a:r>
            <a:r>
              <a:rPr lang="en-US" b="1" i="1" dirty="0">
                <a:solidFill>
                  <a:schemeClr val="accent6">
                    <a:lumMod val="60000"/>
                    <a:lumOff val="40000"/>
                  </a:schemeClr>
                </a:solidFill>
              </a:rPr>
              <a:t> </a:t>
            </a:r>
            <a:r>
              <a:rPr lang="en-US" b="1" i="1" dirty="0" err="1">
                <a:solidFill>
                  <a:schemeClr val="accent6">
                    <a:lumMod val="60000"/>
                    <a:lumOff val="40000"/>
                  </a:schemeClr>
                </a:solidFill>
              </a:rPr>
              <a:t>rubrikë</a:t>
            </a:r>
            <a:r>
              <a:rPr lang="en-US" b="1" i="1" dirty="0">
                <a:solidFill>
                  <a:schemeClr val="accent6">
                    <a:lumMod val="60000"/>
                    <a:lumOff val="40000"/>
                  </a:schemeClr>
                </a:solidFill>
              </a:rPr>
              <a:t> e </a:t>
            </a:r>
            <a:r>
              <a:rPr lang="en-US" b="1" i="1" dirty="0" err="1">
                <a:solidFill>
                  <a:schemeClr val="accent6">
                    <a:lumMod val="60000"/>
                    <a:lumOff val="40000"/>
                  </a:schemeClr>
                </a:solidFill>
              </a:rPr>
              <a:t>detyruar</a:t>
            </a:r>
            <a:r>
              <a:rPr lang="en-US" b="1" i="1" dirty="0">
                <a:solidFill>
                  <a:schemeClr val="accent6">
                    <a:lumMod val="60000"/>
                    <a:lumOff val="40000"/>
                  </a:schemeClr>
                </a:solidFill>
              </a:rPr>
              <a:t> e  </a:t>
            </a:r>
            <a:r>
              <a:rPr lang="en-US" b="1" i="1" dirty="0" err="1">
                <a:solidFill>
                  <a:schemeClr val="accent6">
                    <a:lumMod val="60000"/>
                    <a:lumOff val="40000"/>
                  </a:schemeClr>
                </a:solidFill>
              </a:rPr>
              <a:t>portofolit</a:t>
            </a:r>
            <a:r>
              <a:rPr lang="en-US" b="1" i="1" dirty="0">
                <a:solidFill>
                  <a:schemeClr val="accent6">
                    <a:lumMod val="60000"/>
                    <a:lumOff val="40000"/>
                  </a:schemeClr>
                </a:solidFill>
              </a:rPr>
              <a:t>  </a:t>
            </a:r>
            <a:r>
              <a:rPr lang="en-US" b="1" i="1" dirty="0" err="1">
                <a:solidFill>
                  <a:schemeClr val="accent6">
                    <a:lumMod val="60000"/>
                    <a:lumOff val="40000"/>
                  </a:schemeClr>
                </a:solidFill>
              </a:rPr>
              <a:t>të</a:t>
            </a:r>
            <a:r>
              <a:rPr lang="en-US" b="1" i="1" dirty="0">
                <a:solidFill>
                  <a:schemeClr val="accent6">
                    <a:lumMod val="60000"/>
                    <a:lumOff val="40000"/>
                  </a:schemeClr>
                </a:solidFill>
              </a:rPr>
              <a:t>  </a:t>
            </a:r>
            <a:r>
              <a:rPr lang="en-US" b="1" i="1" dirty="0" err="1">
                <a:solidFill>
                  <a:schemeClr val="accent6">
                    <a:lumMod val="60000"/>
                    <a:lumOff val="40000"/>
                  </a:schemeClr>
                </a:solidFill>
              </a:rPr>
              <a:t>nxënësit</a:t>
            </a:r>
            <a:r>
              <a:rPr lang="en-US" b="1" i="1" dirty="0">
                <a:solidFill>
                  <a:schemeClr val="accent6">
                    <a:lumMod val="60000"/>
                    <a:lumOff val="40000"/>
                  </a:schemeClr>
                </a:solidFill>
              </a:rPr>
              <a:t> (</a:t>
            </a:r>
            <a:r>
              <a:rPr lang="en-US" b="1" i="1" dirty="0" err="1">
                <a:solidFill>
                  <a:schemeClr val="accent6">
                    <a:lumMod val="60000"/>
                    <a:lumOff val="40000"/>
                  </a:schemeClr>
                </a:solidFill>
              </a:rPr>
              <a:t>ai</a:t>
            </a:r>
            <a:r>
              <a:rPr lang="en-US" b="1" i="1" dirty="0">
                <a:solidFill>
                  <a:schemeClr val="accent6">
                    <a:lumMod val="60000"/>
                    <a:lumOff val="40000"/>
                  </a:schemeClr>
                </a:solidFill>
              </a:rPr>
              <a:t> ka </a:t>
            </a:r>
            <a:r>
              <a:rPr lang="en-US" b="1" i="1" dirty="0" err="1">
                <a:solidFill>
                  <a:schemeClr val="accent6">
                    <a:lumMod val="60000"/>
                    <a:lumOff val="40000"/>
                  </a:schemeClr>
                </a:solidFill>
              </a:rPr>
              <a:t>vlerësimin</a:t>
            </a:r>
            <a:r>
              <a:rPr lang="en-US" b="1" i="1" dirty="0">
                <a:solidFill>
                  <a:schemeClr val="accent6">
                    <a:lumMod val="60000"/>
                    <a:lumOff val="40000"/>
                  </a:schemeClr>
                </a:solidFill>
              </a:rPr>
              <a:t> e </a:t>
            </a:r>
            <a:r>
              <a:rPr lang="en-US" b="1" i="1" dirty="0" err="1">
                <a:solidFill>
                  <a:schemeClr val="accent6">
                    <a:lumMod val="60000"/>
                    <a:lumOff val="40000"/>
                  </a:schemeClr>
                </a:solidFill>
              </a:rPr>
              <a:t>tij</a:t>
            </a:r>
            <a:r>
              <a:rPr lang="en-US" b="1" i="1" dirty="0">
                <a:solidFill>
                  <a:schemeClr val="accent6">
                    <a:lumMod val="60000"/>
                    <a:lumOff val="40000"/>
                  </a:schemeClr>
                </a:solidFill>
              </a:rPr>
              <a:t> </a:t>
            </a:r>
            <a:r>
              <a:rPr lang="en-US" b="1" i="1" dirty="0" err="1">
                <a:solidFill>
                  <a:schemeClr val="accent6">
                    <a:lumMod val="60000"/>
                    <a:lumOff val="40000"/>
                  </a:schemeClr>
                </a:solidFill>
              </a:rPr>
              <a:t>brenda</a:t>
            </a:r>
            <a:r>
              <a:rPr lang="en-US" b="1" i="1" dirty="0">
                <a:solidFill>
                  <a:schemeClr val="accent6">
                    <a:lumMod val="60000"/>
                    <a:lumOff val="40000"/>
                  </a:schemeClr>
                </a:solidFill>
              </a:rPr>
              <a:t> </a:t>
            </a:r>
            <a:r>
              <a:rPr lang="en-US" b="1" i="1" dirty="0" err="1">
                <a:solidFill>
                  <a:schemeClr val="accent6">
                    <a:lumMod val="60000"/>
                    <a:lumOff val="40000"/>
                  </a:schemeClr>
                </a:solidFill>
              </a:rPr>
              <a:t>vlerësimit</a:t>
            </a:r>
            <a:r>
              <a:rPr lang="en-US" b="1" i="1" dirty="0">
                <a:solidFill>
                  <a:schemeClr val="accent6">
                    <a:lumMod val="60000"/>
                    <a:lumOff val="40000"/>
                  </a:schemeClr>
                </a:solidFill>
              </a:rPr>
              <a:t> </a:t>
            </a:r>
            <a:r>
              <a:rPr lang="en-US" b="1" i="1" dirty="0" err="1">
                <a:solidFill>
                  <a:schemeClr val="accent6">
                    <a:lumMod val="60000"/>
                    <a:lumOff val="40000"/>
                  </a:schemeClr>
                </a:solidFill>
              </a:rPr>
              <a:t>të</a:t>
            </a:r>
            <a:r>
              <a:rPr lang="en-US" b="1" i="1" dirty="0">
                <a:solidFill>
                  <a:schemeClr val="accent6">
                    <a:lumMod val="60000"/>
                    <a:lumOff val="40000"/>
                  </a:schemeClr>
                </a:solidFill>
              </a:rPr>
              <a:t> </a:t>
            </a:r>
            <a:r>
              <a:rPr lang="en-US" b="1" i="1" dirty="0" err="1">
                <a:solidFill>
                  <a:schemeClr val="accent6">
                    <a:lumMod val="60000"/>
                    <a:lumOff val="40000"/>
                  </a:schemeClr>
                </a:solidFill>
              </a:rPr>
              <a:t>portofolit</a:t>
            </a:r>
            <a:r>
              <a:rPr lang="en-US" b="1" i="1" dirty="0">
                <a:solidFill>
                  <a:schemeClr val="accent6">
                    <a:lumMod val="60000"/>
                    <a:lumOff val="40000"/>
                  </a:schemeClr>
                </a:solidFill>
              </a:rPr>
              <a:t>) </a:t>
            </a:r>
            <a:r>
              <a:rPr lang="en-US" b="1" i="1" dirty="0" err="1">
                <a:solidFill>
                  <a:schemeClr val="accent6">
                    <a:lumMod val="60000"/>
                    <a:lumOff val="40000"/>
                  </a:schemeClr>
                </a:solidFill>
              </a:rPr>
              <a:t>klasë</a:t>
            </a:r>
            <a:r>
              <a:rPr lang="en-US" b="1" i="1" dirty="0">
                <a:solidFill>
                  <a:schemeClr val="accent6">
                    <a:lumMod val="60000"/>
                    <a:lumOff val="40000"/>
                  </a:schemeClr>
                </a:solidFill>
              </a:rPr>
              <a:t> I –III  </a:t>
            </a:r>
            <a:r>
              <a:rPr lang="en-US" b="1" i="1" dirty="0" err="1">
                <a:solidFill>
                  <a:schemeClr val="accent6">
                    <a:lumMod val="60000"/>
                    <a:lumOff val="40000"/>
                  </a:schemeClr>
                </a:solidFill>
              </a:rPr>
              <a:t>dhe</a:t>
            </a:r>
            <a:r>
              <a:rPr lang="en-US" b="1" i="1" dirty="0">
                <a:solidFill>
                  <a:schemeClr val="accent6">
                    <a:lumMod val="60000"/>
                    <a:lumOff val="40000"/>
                  </a:schemeClr>
                </a:solidFill>
              </a:rPr>
              <a:t> e </a:t>
            </a:r>
            <a:r>
              <a:rPr lang="en-US" b="1" i="1" dirty="0" err="1">
                <a:solidFill>
                  <a:schemeClr val="accent6">
                    <a:lumMod val="60000"/>
                    <a:lumOff val="40000"/>
                  </a:schemeClr>
                </a:solidFill>
              </a:rPr>
              <a:t>vlerësimit</a:t>
            </a:r>
            <a:r>
              <a:rPr lang="en-US" b="1" i="1" dirty="0">
                <a:solidFill>
                  <a:schemeClr val="accent6">
                    <a:lumMod val="60000"/>
                    <a:lumOff val="40000"/>
                  </a:schemeClr>
                </a:solidFill>
              </a:rPr>
              <a:t>  </a:t>
            </a:r>
            <a:r>
              <a:rPr lang="en-US" b="1" i="1" dirty="0" err="1">
                <a:solidFill>
                  <a:schemeClr val="accent6">
                    <a:lumMod val="60000"/>
                    <a:lumOff val="40000"/>
                  </a:schemeClr>
                </a:solidFill>
              </a:rPr>
              <a:t>përfundimtar</a:t>
            </a:r>
            <a:r>
              <a:rPr lang="en-US" b="1" i="1" dirty="0">
                <a:solidFill>
                  <a:schemeClr val="accent6">
                    <a:lumMod val="60000"/>
                    <a:lumOff val="40000"/>
                  </a:schemeClr>
                </a:solidFill>
              </a:rPr>
              <a:t>   </a:t>
            </a:r>
            <a:r>
              <a:rPr lang="en-US" b="1" i="1" dirty="0" err="1">
                <a:solidFill>
                  <a:schemeClr val="accent6">
                    <a:lumMod val="60000"/>
                    <a:lumOff val="40000"/>
                  </a:schemeClr>
                </a:solidFill>
              </a:rPr>
              <a:t>klasë</a:t>
            </a:r>
            <a:r>
              <a:rPr lang="en-US" b="1" i="1" dirty="0">
                <a:solidFill>
                  <a:schemeClr val="accent6">
                    <a:lumMod val="60000"/>
                    <a:lumOff val="40000"/>
                  </a:schemeClr>
                </a:solidFill>
              </a:rPr>
              <a:t> IV –V </a:t>
            </a:r>
            <a:r>
              <a:rPr lang="en-US" i="1" dirty="0">
                <a:solidFill>
                  <a:schemeClr val="accent2">
                    <a:lumMod val="75000"/>
                  </a:schemeClr>
                </a:solidFill>
              </a:rPr>
              <a:t>.</a:t>
            </a:r>
          </a:p>
        </p:txBody>
      </p:sp>
      <p:sp>
        <p:nvSpPr>
          <p:cNvPr id="3" name="Rectangle 2"/>
          <p:cNvSpPr/>
          <p:nvPr/>
        </p:nvSpPr>
        <p:spPr>
          <a:xfrm>
            <a:off x="838200" y="1600200"/>
            <a:ext cx="7543800" cy="5022914"/>
          </a:xfrm>
          <a:prstGeom prst="rect">
            <a:avLst/>
          </a:prstGeom>
        </p:spPr>
        <p:txBody>
          <a:bodyPr wrap="square">
            <a:spAutoFit/>
          </a:bodyPr>
          <a:lstStyle/>
          <a:p>
            <a:pPr marL="342900" lvl="0" indent="-342900">
              <a:spcBef>
                <a:spcPct val="20000"/>
              </a:spcBef>
              <a:buFont typeface="Wingdings" pitchFamily="2" charset="2"/>
              <a:buChar char="q"/>
              <a:defRPr/>
            </a:pPr>
            <a:r>
              <a:rPr lang="en-US" dirty="0" err="1">
                <a:solidFill>
                  <a:schemeClr val="bg2">
                    <a:lumMod val="25000"/>
                  </a:schemeClr>
                </a:solidFill>
              </a:rPr>
              <a:t>Projekti</a:t>
            </a:r>
            <a:r>
              <a:rPr lang="en-US" dirty="0">
                <a:solidFill>
                  <a:schemeClr val="bg2">
                    <a:lumMod val="25000"/>
                  </a:schemeClr>
                </a:solidFill>
              </a:rPr>
              <a:t> ka </a:t>
            </a:r>
            <a:r>
              <a:rPr lang="en-US" dirty="0" err="1">
                <a:solidFill>
                  <a:schemeClr val="bg2">
                    <a:lumMod val="25000"/>
                  </a:schemeClr>
                </a:solidFill>
              </a:rPr>
              <a:t>shtrirje</a:t>
            </a:r>
            <a:r>
              <a:rPr lang="en-US" dirty="0">
                <a:solidFill>
                  <a:schemeClr val="bg2">
                    <a:lumMod val="25000"/>
                  </a:schemeClr>
                </a:solidFill>
              </a:rPr>
              <a:t> </a:t>
            </a:r>
            <a:r>
              <a:rPr lang="en-US" dirty="0" err="1">
                <a:solidFill>
                  <a:schemeClr val="bg2">
                    <a:lumMod val="25000"/>
                  </a:schemeClr>
                </a:solidFill>
              </a:rPr>
              <a:t>përgjatë</a:t>
            </a:r>
            <a:r>
              <a:rPr lang="en-US" dirty="0">
                <a:solidFill>
                  <a:schemeClr val="bg2">
                    <a:lumMod val="25000"/>
                  </a:schemeClr>
                </a:solidFill>
              </a:rPr>
              <a:t> </a:t>
            </a:r>
            <a:r>
              <a:rPr lang="en-US" dirty="0" err="1">
                <a:solidFill>
                  <a:schemeClr val="bg2">
                    <a:lumMod val="25000"/>
                  </a:schemeClr>
                </a:solidFill>
              </a:rPr>
              <a:t>gjithë</a:t>
            </a:r>
            <a:r>
              <a:rPr lang="en-US" dirty="0">
                <a:solidFill>
                  <a:schemeClr val="bg2">
                    <a:lumMod val="25000"/>
                  </a:schemeClr>
                </a:solidFill>
              </a:rPr>
              <a:t> </a:t>
            </a:r>
            <a:r>
              <a:rPr lang="en-US" dirty="0" err="1">
                <a:solidFill>
                  <a:schemeClr val="bg2">
                    <a:lumMod val="25000"/>
                  </a:schemeClr>
                </a:solidFill>
              </a:rPr>
              <a:t>vitit</a:t>
            </a:r>
            <a:r>
              <a:rPr lang="en-US" dirty="0">
                <a:solidFill>
                  <a:schemeClr val="bg2">
                    <a:lumMod val="25000"/>
                  </a:schemeClr>
                </a:solidFill>
              </a:rPr>
              <a:t> </a:t>
            </a:r>
            <a:r>
              <a:rPr lang="en-US" dirty="0" err="1">
                <a:solidFill>
                  <a:schemeClr val="bg2">
                    <a:lumMod val="25000"/>
                  </a:schemeClr>
                </a:solidFill>
              </a:rPr>
              <a:t>ndaj</a:t>
            </a:r>
            <a:r>
              <a:rPr lang="en-US" dirty="0">
                <a:solidFill>
                  <a:schemeClr val="bg2">
                    <a:lumMod val="25000"/>
                  </a:schemeClr>
                </a:solidFill>
              </a:rPr>
              <a:t>  </a:t>
            </a:r>
            <a:r>
              <a:rPr lang="en-US" dirty="0" err="1">
                <a:solidFill>
                  <a:schemeClr val="bg2">
                    <a:lumMod val="25000"/>
                  </a:schemeClr>
                </a:solidFill>
              </a:rPr>
              <a:t>bëhet</a:t>
            </a:r>
            <a:r>
              <a:rPr lang="en-US" dirty="0">
                <a:solidFill>
                  <a:schemeClr val="bg2">
                    <a:lumMod val="25000"/>
                  </a:schemeClr>
                </a:solidFill>
              </a:rPr>
              <a:t> m</a:t>
            </a:r>
            <a:r>
              <a:rPr lang="sq-AL" dirty="0">
                <a:solidFill>
                  <a:schemeClr val="bg2">
                    <a:lumMod val="25000"/>
                  </a:schemeClr>
                </a:solidFill>
              </a:rPr>
              <a:t>onitorimi</a:t>
            </a:r>
            <a:r>
              <a:rPr lang="en-US" dirty="0">
                <a:solidFill>
                  <a:schemeClr val="bg2">
                    <a:lumMod val="25000"/>
                  </a:schemeClr>
                </a:solidFill>
              </a:rPr>
              <a:t> </a:t>
            </a:r>
            <a:r>
              <a:rPr lang="en-US" dirty="0" err="1">
                <a:solidFill>
                  <a:schemeClr val="bg2">
                    <a:lumMod val="25000"/>
                  </a:schemeClr>
                </a:solidFill>
              </a:rPr>
              <a:t>i</a:t>
            </a:r>
            <a:r>
              <a:rPr lang="en-US" dirty="0">
                <a:solidFill>
                  <a:schemeClr val="bg2">
                    <a:lumMod val="25000"/>
                  </a:schemeClr>
                </a:solidFill>
              </a:rPr>
              <a:t> </a:t>
            </a:r>
            <a:r>
              <a:rPr lang="en-US" dirty="0" err="1">
                <a:solidFill>
                  <a:schemeClr val="bg2">
                    <a:lumMod val="25000"/>
                  </a:schemeClr>
                </a:solidFill>
              </a:rPr>
              <a:t>veprimtarisë</a:t>
            </a:r>
            <a:r>
              <a:rPr lang="en-US" dirty="0">
                <a:solidFill>
                  <a:schemeClr val="bg2">
                    <a:lumMod val="25000"/>
                  </a:schemeClr>
                </a:solidFill>
              </a:rPr>
              <a:t>, </a:t>
            </a:r>
            <a:r>
              <a:rPr lang="en-US" dirty="0" err="1">
                <a:solidFill>
                  <a:schemeClr val="bg2">
                    <a:lumMod val="25000"/>
                  </a:schemeClr>
                </a:solidFill>
              </a:rPr>
              <a:t>vështirësive</a:t>
            </a:r>
            <a:r>
              <a:rPr lang="en-US" dirty="0">
                <a:solidFill>
                  <a:schemeClr val="bg2">
                    <a:lumMod val="25000"/>
                  </a:schemeClr>
                </a:solidFill>
              </a:rPr>
              <a:t> ,</a:t>
            </a:r>
            <a:r>
              <a:rPr lang="en-US" dirty="0" err="1">
                <a:solidFill>
                  <a:schemeClr val="bg2">
                    <a:lumMod val="25000"/>
                  </a:schemeClr>
                </a:solidFill>
              </a:rPr>
              <a:t>ndihmohen</a:t>
            </a:r>
            <a:r>
              <a:rPr lang="en-US" dirty="0">
                <a:solidFill>
                  <a:schemeClr val="bg2">
                    <a:lumMod val="25000"/>
                  </a:schemeClr>
                </a:solidFill>
              </a:rPr>
              <a:t>  </a:t>
            </a:r>
            <a:r>
              <a:rPr lang="en-US" dirty="0" err="1">
                <a:solidFill>
                  <a:schemeClr val="bg2">
                    <a:lumMod val="25000"/>
                  </a:schemeClr>
                </a:solidFill>
              </a:rPr>
              <a:t>nxënësit</a:t>
            </a:r>
            <a:r>
              <a:rPr lang="en-US" dirty="0">
                <a:solidFill>
                  <a:schemeClr val="bg2">
                    <a:lumMod val="25000"/>
                  </a:schemeClr>
                </a:solidFill>
              </a:rPr>
              <a:t> me </a:t>
            </a:r>
            <a:r>
              <a:rPr lang="en-US" dirty="0" err="1">
                <a:solidFill>
                  <a:schemeClr val="bg2">
                    <a:lumMod val="25000"/>
                  </a:schemeClr>
                </a:solidFill>
              </a:rPr>
              <a:t>aftësi</a:t>
            </a:r>
            <a:r>
              <a:rPr lang="en-US" dirty="0">
                <a:solidFill>
                  <a:schemeClr val="bg2">
                    <a:lumMod val="25000"/>
                  </a:schemeClr>
                </a:solidFill>
              </a:rPr>
              <a:t> </a:t>
            </a:r>
            <a:r>
              <a:rPr lang="en-US" dirty="0" err="1">
                <a:solidFill>
                  <a:schemeClr val="bg2">
                    <a:lumMod val="25000"/>
                  </a:schemeClr>
                </a:solidFill>
              </a:rPr>
              <a:t>të</a:t>
            </a:r>
            <a:r>
              <a:rPr lang="en-US" dirty="0">
                <a:solidFill>
                  <a:schemeClr val="bg2">
                    <a:lumMod val="25000"/>
                  </a:schemeClr>
                </a:solidFill>
              </a:rPr>
              <a:t> </a:t>
            </a:r>
            <a:r>
              <a:rPr lang="en-US" dirty="0" err="1">
                <a:solidFill>
                  <a:schemeClr val="bg2">
                    <a:lumMod val="25000"/>
                  </a:schemeClr>
                </a:solidFill>
              </a:rPr>
              <a:t>ndryshme</a:t>
            </a:r>
            <a:r>
              <a:rPr lang="en-US" dirty="0">
                <a:solidFill>
                  <a:schemeClr val="bg2">
                    <a:lumMod val="25000"/>
                  </a:schemeClr>
                </a:solidFill>
              </a:rPr>
              <a:t> </a:t>
            </a:r>
            <a:r>
              <a:rPr lang="en-US" dirty="0" err="1">
                <a:solidFill>
                  <a:schemeClr val="bg2">
                    <a:lumMod val="25000"/>
                  </a:schemeClr>
                </a:solidFill>
              </a:rPr>
              <a:t>të</a:t>
            </a:r>
            <a:r>
              <a:rPr lang="en-US" dirty="0">
                <a:solidFill>
                  <a:schemeClr val="bg2">
                    <a:lumMod val="25000"/>
                  </a:schemeClr>
                </a:solidFill>
              </a:rPr>
              <a:t> </a:t>
            </a:r>
            <a:r>
              <a:rPr lang="en-US" dirty="0" err="1">
                <a:solidFill>
                  <a:schemeClr val="bg2">
                    <a:lumMod val="25000"/>
                  </a:schemeClr>
                </a:solidFill>
              </a:rPr>
              <a:t>nxënit</a:t>
            </a:r>
            <a:r>
              <a:rPr lang="en-US" dirty="0">
                <a:solidFill>
                  <a:schemeClr val="bg2">
                    <a:lumMod val="25000"/>
                  </a:schemeClr>
                </a:solidFill>
              </a:rPr>
              <a:t> duke </a:t>
            </a:r>
            <a:r>
              <a:rPr lang="en-US" dirty="0" err="1">
                <a:solidFill>
                  <a:schemeClr val="bg2">
                    <a:lumMod val="25000"/>
                  </a:schemeClr>
                </a:solidFill>
              </a:rPr>
              <a:t>bërë</a:t>
            </a:r>
            <a:r>
              <a:rPr lang="en-US" dirty="0">
                <a:solidFill>
                  <a:schemeClr val="bg2">
                    <a:lumMod val="25000"/>
                  </a:schemeClr>
                </a:solidFill>
              </a:rPr>
              <a:t> </a:t>
            </a:r>
            <a:r>
              <a:rPr lang="en-US" dirty="0" err="1">
                <a:solidFill>
                  <a:schemeClr val="bg2">
                    <a:lumMod val="25000"/>
                  </a:schemeClr>
                </a:solidFill>
              </a:rPr>
              <a:t>një</a:t>
            </a:r>
            <a:r>
              <a:rPr lang="en-US" dirty="0">
                <a:solidFill>
                  <a:schemeClr val="bg2">
                    <a:lumMod val="25000"/>
                  </a:schemeClr>
                </a:solidFill>
              </a:rPr>
              <a:t> </a:t>
            </a:r>
            <a:r>
              <a:rPr lang="en-US" dirty="0" err="1">
                <a:solidFill>
                  <a:schemeClr val="bg2">
                    <a:lumMod val="25000"/>
                  </a:schemeClr>
                </a:solidFill>
              </a:rPr>
              <a:t>analizë</a:t>
            </a:r>
            <a:r>
              <a:rPr lang="en-US" dirty="0">
                <a:solidFill>
                  <a:schemeClr val="bg2">
                    <a:lumMod val="25000"/>
                  </a:schemeClr>
                </a:solidFill>
              </a:rPr>
              <a:t> </a:t>
            </a:r>
            <a:r>
              <a:rPr lang="en-US" dirty="0" err="1">
                <a:solidFill>
                  <a:schemeClr val="bg2">
                    <a:lumMod val="25000"/>
                  </a:schemeClr>
                </a:solidFill>
              </a:rPr>
              <a:t>dhe</a:t>
            </a:r>
            <a:r>
              <a:rPr lang="en-US" dirty="0">
                <a:solidFill>
                  <a:schemeClr val="bg2">
                    <a:lumMod val="25000"/>
                  </a:schemeClr>
                </a:solidFill>
              </a:rPr>
              <a:t> plan </a:t>
            </a:r>
            <a:r>
              <a:rPr lang="en-US" dirty="0" err="1">
                <a:solidFill>
                  <a:schemeClr val="bg2">
                    <a:lumMod val="25000"/>
                  </a:schemeClr>
                </a:solidFill>
              </a:rPr>
              <a:t>përmirësimi</a:t>
            </a:r>
            <a:r>
              <a:rPr lang="en-US" dirty="0">
                <a:solidFill>
                  <a:schemeClr val="bg2">
                    <a:lumMod val="25000"/>
                  </a:schemeClr>
                </a:solidFill>
              </a:rPr>
              <a:t> </a:t>
            </a:r>
            <a:r>
              <a:rPr lang="en-US" dirty="0" err="1">
                <a:solidFill>
                  <a:schemeClr val="bg2">
                    <a:lumMod val="25000"/>
                  </a:schemeClr>
                </a:solidFill>
              </a:rPr>
              <a:t>për</a:t>
            </a:r>
            <a:r>
              <a:rPr lang="en-US" dirty="0">
                <a:solidFill>
                  <a:schemeClr val="bg2">
                    <a:lumMod val="25000"/>
                  </a:schemeClr>
                </a:solidFill>
              </a:rPr>
              <a:t> </a:t>
            </a:r>
            <a:r>
              <a:rPr lang="en-US" dirty="0" err="1">
                <a:solidFill>
                  <a:schemeClr val="bg2">
                    <a:lumMod val="25000"/>
                  </a:schemeClr>
                </a:solidFill>
              </a:rPr>
              <a:t>fazën</a:t>
            </a:r>
            <a:r>
              <a:rPr lang="en-US" dirty="0">
                <a:solidFill>
                  <a:schemeClr val="bg2">
                    <a:lumMod val="25000"/>
                  </a:schemeClr>
                </a:solidFill>
              </a:rPr>
              <a:t> </a:t>
            </a:r>
            <a:r>
              <a:rPr lang="en-US" dirty="0" err="1">
                <a:solidFill>
                  <a:schemeClr val="bg2">
                    <a:lumMod val="25000"/>
                  </a:schemeClr>
                </a:solidFill>
              </a:rPr>
              <a:t>në</a:t>
            </a:r>
            <a:r>
              <a:rPr lang="en-US" dirty="0">
                <a:solidFill>
                  <a:schemeClr val="bg2">
                    <a:lumMod val="25000"/>
                  </a:schemeClr>
                </a:solidFill>
              </a:rPr>
              <a:t> </a:t>
            </a:r>
            <a:r>
              <a:rPr lang="en-US" dirty="0" err="1">
                <a:solidFill>
                  <a:schemeClr val="bg2">
                    <a:lumMod val="25000"/>
                  </a:schemeClr>
                </a:solidFill>
              </a:rPr>
              <a:t>vijim</a:t>
            </a:r>
            <a:r>
              <a:rPr lang="en-US" dirty="0">
                <a:solidFill>
                  <a:schemeClr val="bg2">
                    <a:lumMod val="25000"/>
                  </a:schemeClr>
                </a:solidFill>
              </a:rPr>
              <a:t>.   </a:t>
            </a:r>
          </a:p>
          <a:p>
            <a:pPr marL="342900" indent="-342900">
              <a:spcBef>
                <a:spcPct val="20000"/>
              </a:spcBef>
              <a:buFont typeface="Wingdings" pitchFamily="2" charset="2"/>
              <a:buChar char="q"/>
              <a:defRPr/>
            </a:pPr>
            <a:r>
              <a:rPr lang="en-US" dirty="0" err="1">
                <a:solidFill>
                  <a:schemeClr val="accent2">
                    <a:lumMod val="75000"/>
                  </a:schemeClr>
                </a:solidFill>
              </a:rPr>
              <a:t>Vlerësimi</a:t>
            </a:r>
            <a:r>
              <a:rPr lang="en-US" dirty="0">
                <a:solidFill>
                  <a:schemeClr val="accent2">
                    <a:lumMod val="75000"/>
                  </a:schemeClr>
                </a:solidFill>
              </a:rPr>
              <a:t> </a:t>
            </a:r>
            <a:r>
              <a:rPr lang="en-US" dirty="0" err="1">
                <a:solidFill>
                  <a:schemeClr val="accent2">
                    <a:lumMod val="75000"/>
                  </a:schemeClr>
                </a:solidFill>
              </a:rPr>
              <a:t>nuk</a:t>
            </a:r>
            <a:r>
              <a:rPr lang="en-US" dirty="0">
                <a:solidFill>
                  <a:schemeClr val="accent2">
                    <a:lumMod val="75000"/>
                  </a:schemeClr>
                </a:solidFill>
              </a:rPr>
              <a:t> </a:t>
            </a:r>
            <a:r>
              <a:rPr lang="en-US" dirty="0" err="1">
                <a:solidFill>
                  <a:schemeClr val="accent2">
                    <a:lumMod val="75000"/>
                  </a:schemeClr>
                </a:solidFill>
              </a:rPr>
              <a:t>është</a:t>
            </a:r>
            <a:r>
              <a:rPr lang="en-US" dirty="0">
                <a:solidFill>
                  <a:schemeClr val="accent2">
                    <a:lumMod val="75000"/>
                  </a:schemeClr>
                </a:solidFill>
              </a:rPr>
              <a:t>  </a:t>
            </a:r>
            <a:r>
              <a:rPr lang="en-US" dirty="0" err="1">
                <a:solidFill>
                  <a:schemeClr val="accent2">
                    <a:lumMod val="75000"/>
                  </a:schemeClr>
                </a:solidFill>
              </a:rPr>
              <a:t>diçka</a:t>
            </a:r>
            <a:r>
              <a:rPr lang="en-US" dirty="0">
                <a:solidFill>
                  <a:schemeClr val="accent2">
                    <a:lumMod val="75000"/>
                  </a:schemeClr>
                </a:solidFill>
              </a:rPr>
              <a:t> </a:t>
            </a:r>
            <a:r>
              <a:rPr lang="en-US" dirty="0" err="1">
                <a:solidFill>
                  <a:schemeClr val="accent2">
                    <a:lumMod val="75000"/>
                  </a:schemeClr>
                </a:solidFill>
              </a:rPr>
              <a:t>që</a:t>
            </a:r>
            <a:r>
              <a:rPr lang="en-US" dirty="0">
                <a:solidFill>
                  <a:schemeClr val="accent2">
                    <a:lumMod val="75000"/>
                  </a:schemeClr>
                </a:solidFill>
              </a:rPr>
              <a:t> </a:t>
            </a:r>
            <a:r>
              <a:rPr lang="en-US" dirty="0" err="1">
                <a:solidFill>
                  <a:schemeClr val="accent2">
                    <a:lumMod val="75000"/>
                  </a:schemeClr>
                </a:solidFill>
              </a:rPr>
              <a:t>ndodh</a:t>
            </a:r>
            <a:r>
              <a:rPr lang="en-US" dirty="0">
                <a:solidFill>
                  <a:schemeClr val="accent2">
                    <a:lumMod val="75000"/>
                  </a:schemeClr>
                </a:solidFill>
              </a:rPr>
              <a:t> </a:t>
            </a:r>
            <a:r>
              <a:rPr lang="en-US" dirty="0" err="1">
                <a:solidFill>
                  <a:schemeClr val="accent2">
                    <a:lumMod val="75000"/>
                  </a:schemeClr>
                </a:solidFill>
              </a:rPr>
              <a:t>vetëm</a:t>
            </a:r>
            <a:r>
              <a:rPr lang="en-US" dirty="0">
                <a:solidFill>
                  <a:schemeClr val="accent2">
                    <a:lumMod val="75000"/>
                  </a:schemeClr>
                </a:solidFill>
              </a:rPr>
              <a:t> </a:t>
            </a:r>
            <a:r>
              <a:rPr lang="en-US" dirty="0" err="1">
                <a:solidFill>
                  <a:schemeClr val="accent2">
                    <a:lumMod val="75000"/>
                  </a:schemeClr>
                </a:solidFill>
              </a:rPr>
              <a:t>në</a:t>
            </a:r>
            <a:r>
              <a:rPr lang="en-US" dirty="0">
                <a:solidFill>
                  <a:schemeClr val="accent2">
                    <a:lumMod val="75000"/>
                  </a:schemeClr>
                </a:solidFill>
              </a:rPr>
              <a:t> fund </a:t>
            </a:r>
            <a:r>
              <a:rPr lang="en-US" dirty="0" err="1">
                <a:solidFill>
                  <a:schemeClr val="accent2">
                    <a:lumMod val="75000"/>
                  </a:schemeClr>
                </a:solidFill>
              </a:rPr>
              <a:t>të</a:t>
            </a:r>
            <a:r>
              <a:rPr lang="en-US" dirty="0">
                <a:solidFill>
                  <a:schemeClr val="accent2">
                    <a:lumMod val="75000"/>
                  </a:schemeClr>
                </a:solidFill>
              </a:rPr>
              <a:t> </a:t>
            </a:r>
            <a:r>
              <a:rPr lang="en-US" dirty="0" err="1">
                <a:solidFill>
                  <a:schemeClr val="accent2">
                    <a:lumMod val="75000"/>
                  </a:schemeClr>
                </a:solidFill>
              </a:rPr>
              <a:t>projektit</a:t>
            </a:r>
            <a:r>
              <a:rPr lang="en-US" dirty="0">
                <a:solidFill>
                  <a:schemeClr val="accent2">
                    <a:lumMod val="75000"/>
                  </a:schemeClr>
                </a:solidFill>
              </a:rPr>
              <a:t>, </a:t>
            </a:r>
            <a:r>
              <a:rPr lang="en-US" dirty="0" err="1">
                <a:solidFill>
                  <a:schemeClr val="accent2">
                    <a:lumMod val="75000"/>
                  </a:schemeClr>
                </a:solidFill>
              </a:rPr>
              <a:t>mësuesi</a:t>
            </a:r>
            <a:r>
              <a:rPr lang="en-US" dirty="0">
                <a:solidFill>
                  <a:schemeClr val="accent2">
                    <a:lumMod val="75000"/>
                  </a:schemeClr>
                </a:solidFill>
              </a:rPr>
              <a:t> </a:t>
            </a:r>
            <a:r>
              <a:rPr lang="en-US" dirty="0" err="1">
                <a:solidFill>
                  <a:schemeClr val="accent2">
                    <a:lumMod val="75000"/>
                  </a:schemeClr>
                </a:solidFill>
              </a:rPr>
              <a:t>vlerëson</a:t>
            </a:r>
            <a:r>
              <a:rPr lang="en-US" dirty="0">
                <a:solidFill>
                  <a:schemeClr val="accent2">
                    <a:lumMod val="75000"/>
                  </a:schemeClr>
                </a:solidFill>
              </a:rPr>
              <a:t> </a:t>
            </a:r>
            <a:r>
              <a:rPr lang="en-US" dirty="0" err="1">
                <a:solidFill>
                  <a:schemeClr val="accent2">
                    <a:lumMod val="75000"/>
                  </a:schemeClr>
                </a:solidFill>
              </a:rPr>
              <a:t>nxënësit</a:t>
            </a:r>
            <a:r>
              <a:rPr lang="en-US" dirty="0">
                <a:solidFill>
                  <a:schemeClr val="accent2">
                    <a:lumMod val="75000"/>
                  </a:schemeClr>
                </a:solidFill>
              </a:rPr>
              <a:t> </a:t>
            </a:r>
            <a:r>
              <a:rPr lang="en-US" dirty="0" err="1">
                <a:solidFill>
                  <a:schemeClr val="accent2">
                    <a:lumMod val="75000"/>
                  </a:schemeClr>
                </a:solidFill>
              </a:rPr>
              <a:t>gjatë</a:t>
            </a:r>
            <a:r>
              <a:rPr lang="en-US" dirty="0">
                <a:solidFill>
                  <a:schemeClr val="accent2">
                    <a:lumMod val="75000"/>
                  </a:schemeClr>
                </a:solidFill>
              </a:rPr>
              <a:t>   </a:t>
            </a:r>
            <a:r>
              <a:rPr lang="en-US" dirty="0" err="1">
                <a:solidFill>
                  <a:schemeClr val="accent2">
                    <a:lumMod val="75000"/>
                  </a:schemeClr>
                </a:solidFill>
              </a:rPr>
              <a:t>gjithë</a:t>
            </a:r>
            <a:r>
              <a:rPr lang="en-US" dirty="0">
                <a:solidFill>
                  <a:schemeClr val="accent2">
                    <a:lumMod val="75000"/>
                  </a:schemeClr>
                </a:solidFill>
              </a:rPr>
              <a:t> </a:t>
            </a:r>
            <a:r>
              <a:rPr lang="en-US" dirty="0" err="1">
                <a:solidFill>
                  <a:schemeClr val="accent2">
                    <a:lumMod val="75000"/>
                  </a:schemeClr>
                </a:solidFill>
              </a:rPr>
              <a:t>zhvillimit</a:t>
            </a:r>
            <a:r>
              <a:rPr lang="en-US" dirty="0">
                <a:solidFill>
                  <a:schemeClr val="accent2">
                    <a:lumMod val="75000"/>
                  </a:schemeClr>
                </a:solidFill>
              </a:rPr>
              <a:t>    </a:t>
            </a:r>
            <a:r>
              <a:rPr lang="en-US" dirty="0" err="1">
                <a:solidFill>
                  <a:schemeClr val="accent2">
                    <a:lumMod val="75000"/>
                  </a:schemeClr>
                </a:solidFill>
              </a:rPr>
              <a:t>të</a:t>
            </a:r>
            <a:r>
              <a:rPr lang="en-US" dirty="0">
                <a:solidFill>
                  <a:schemeClr val="accent2">
                    <a:lumMod val="75000"/>
                  </a:schemeClr>
                </a:solidFill>
              </a:rPr>
              <a:t> </a:t>
            </a:r>
            <a:r>
              <a:rPr lang="en-US" dirty="0" err="1">
                <a:solidFill>
                  <a:schemeClr val="accent2">
                    <a:lumMod val="75000"/>
                  </a:schemeClr>
                </a:solidFill>
              </a:rPr>
              <a:t>projektit</a:t>
            </a:r>
            <a:r>
              <a:rPr lang="en-US" dirty="0">
                <a:solidFill>
                  <a:schemeClr val="accent2">
                    <a:lumMod val="75000"/>
                  </a:schemeClr>
                </a:solidFill>
              </a:rPr>
              <a:t> duke </a:t>
            </a:r>
            <a:r>
              <a:rPr lang="en-US" dirty="0" err="1">
                <a:solidFill>
                  <a:schemeClr val="accent2">
                    <a:lumMod val="75000"/>
                  </a:schemeClr>
                </a:solidFill>
              </a:rPr>
              <a:t>mbajtur</a:t>
            </a:r>
            <a:r>
              <a:rPr lang="en-US" dirty="0">
                <a:solidFill>
                  <a:schemeClr val="accent2">
                    <a:lumMod val="75000"/>
                  </a:schemeClr>
                </a:solidFill>
              </a:rPr>
              <a:t> </a:t>
            </a:r>
            <a:r>
              <a:rPr lang="en-US" dirty="0" err="1">
                <a:solidFill>
                  <a:schemeClr val="accent2">
                    <a:lumMod val="75000"/>
                  </a:schemeClr>
                </a:solidFill>
              </a:rPr>
              <a:t>shënime</a:t>
            </a:r>
            <a:r>
              <a:rPr lang="en-US" dirty="0">
                <a:solidFill>
                  <a:schemeClr val="accent2">
                    <a:lumMod val="75000"/>
                  </a:schemeClr>
                </a:solidFill>
              </a:rPr>
              <a:t> </a:t>
            </a:r>
            <a:r>
              <a:rPr lang="en-US" dirty="0" err="1">
                <a:solidFill>
                  <a:schemeClr val="accent2">
                    <a:lumMod val="75000"/>
                  </a:schemeClr>
                </a:solidFill>
              </a:rPr>
              <a:t>në</a:t>
            </a:r>
            <a:r>
              <a:rPr lang="en-US" dirty="0">
                <a:solidFill>
                  <a:schemeClr val="accent2">
                    <a:lumMod val="75000"/>
                  </a:schemeClr>
                </a:solidFill>
              </a:rPr>
              <a:t> </a:t>
            </a:r>
            <a:r>
              <a:rPr lang="en-US" dirty="0" err="1">
                <a:solidFill>
                  <a:schemeClr val="accent2">
                    <a:lumMod val="75000"/>
                  </a:schemeClr>
                </a:solidFill>
              </a:rPr>
              <a:t>fletoren</a:t>
            </a:r>
            <a:r>
              <a:rPr lang="en-US" dirty="0">
                <a:solidFill>
                  <a:schemeClr val="accent2">
                    <a:lumMod val="75000"/>
                  </a:schemeClr>
                </a:solidFill>
              </a:rPr>
              <a:t> e </a:t>
            </a:r>
            <a:r>
              <a:rPr lang="en-US" dirty="0" err="1">
                <a:solidFill>
                  <a:schemeClr val="accent2">
                    <a:lumMod val="75000"/>
                  </a:schemeClr>
                </a:solidFill>
              </a:rPr>
              <a:t>tij</a:t>
            </a:r>
            <a:r>
              <a:rPr lang="en-US" dirty="0">
                <a:solidFill>
                  <a:schemeClr val="accent2">
                    <a:lumMod val="75000"/>
                  </a:schemeClr>
                </a:solidFill>
              </a:rPr>
              <a:t>.</a:t>
            </a:r>
          </a:p>
          <a:p>
            <a:pPr marL="342900" indent="-342900">
              <a:spcBef>
                <a:spcPct val="20000"/>
              </a:spcBef>
              <a:buFont typeface="Wingdings" pitchFamily="2" charset="2"/>
              <a:buChar char="q"/>
              <a:defRPr/>
            </a:pPr>
            <a:r>
              <a:rPr lang="en-US" dirty="0">
                <a:solidFill>
                  <a:schemeClr val="accent2">
                    <a:lumMod val="75000"/>
                  </a:schemeClr>
                </a:solidFill>
              </a:rPr>
              <a:t> </a:t>
            </a:r>
            <a:r>
              <a:rPr lang="en-US" dirty="0" err="1">
                <a:solidFill>
                  <a:srgbClr val="0070C0"/>
                </a:solidFill>
              </a:rPr>
              <a:t>Vlerësimi</a:t>
            </a:r>
            <a:r>
              <a:rPr lang="en-US" dirty="0">
                <a:solidFill>
                  <a:srgbClr val="0070C0"/>
                </a:solidFill>
              </a:rPr>
              <a:t> </a:t>
            </a:r>
            <a:r>
              <a:rPr lang="en-US" dirty="0" err="1">
                <a:solidFill>
                  <a:srgbClr val="0070C0"/>
                </a:solidFill>
              </a:rPr>
              <a:t>i</a:t>
            </a:r>
            <a:r>
              <a:rPr lang="en-US" dirty="0">
                <a:solidFill>
                  <a:srgbClr val="0070C0"/>
                </a:solidFill>
              </a:rPr>
              <a:t> </a:t>
            </a:r>
            <a:r>
              <a:rPr lang="en-US" dirty="0" err="1">
                <a:solidFill>
                  <a:srgbClr val="0070C0"/>
                </a:solidFill>
              </a:rPr>
              <a:t>projektit</a:t>
            </a:r>
            <a:r>
              <a:rPr lang="en-US" dirty="0">
                <a:solidFill>
                  <a:srgbClr val="0070C0"/>
                </a:solidFill>
              </a:rPr>
              <a:t> </a:t>
            </a:r>
            <a:r>
              <a:rPr lang="en-US" dirty="0" err="1">
                <a:solidFill>
                  <a:srgbClr val="0070C0"/>
                </a:solidFill>
              </a:rPr>
              <a:t>bëhet</a:t>
            </a:r>
            <a:r>
              <a:rPr lang="en-US" dirty="0">
                <a:solidFill>
                  <a:srgbClr val="0070C0"/>
                </a:solidFill>
              </a:rPr>
              <a:t> duke </a:t>
            </a:r>
            <a:r>
              <a:rPr lang="en-US" dirty="0" err="1">
                <a:solidFill>
                  <a:srgbClr val="0070C0"/>
                </a:solidFill>
              </a:rPr>
              <a:t>përcaktuar</a:t>
            </a:r>
            <a:r>
              <a:rPr lang="en-US" dirty="0">
                <a:solidFill>
                  <a:srgbClr val="0070C0"/>
                </a:solidFill>
              </a:rPr>
              <a:t> </a:t>
            </a:r>
            <a:r>
              <a:rPr lang="en-US" dirty="0" err="1">
                <a:solidFill>
                  <a:srgbClr val="0070C0"/>
                </a:solidFill>
              </a:rPr>
              <a:t>kriteret</a:t>
            </a:r>
            <a:r>
              <a:rPr lang="en-US" dirty="0">
                <a:solidFill>
                  <a:srgbClr val="0070C0"/>
                </a:solidFill>
              </a:rPr>
              <a:t> e </a:t>
            </a:r>
            <a:r>
              <a:rPr lang="en-US" dirty="0" err="1">
                <a:solidFill>
                  <a:srgbClr val="0070C0"/>
                </a:solidFill>
              </a:rPr>
              <a:t>vlerësimit</a:t>
            </a:r>
            <a:r>
              <a:rPr lang="en-US" dirty="0">
                <a:solidFill>
                  <a:srgbClr val="0070C0"/>
                </a:solidFill>
              </a:rPr>
              <a:t> </a:t>
            </a:r>
            <a:r>
              <a:rPr lang="en-US" dirty="0" err="1">
                <a:solidFill>
                  <a:srgbClr val="0070C0"/>
                </a:solidFill>
              </a:rPr>
              <a:t>që</a:t>
            </a:r>
            <a:r>
              <a:rPr lang="en-US" dirty="0">
                <a:solidFill>
                  <a:srgbClr val="0070C0"/>
                </a:solidFill>
              </a:rPr>
              <a:t> </a:t>
            </a:r>
            <a:r>
              <a:rPr lang="en-US" dirty="0" err="1">
                <a:solidFill>
                  <a:srgbClr val="0070C0"/>
                </a:solidFill>
              </a:rPr>
              <a:t>në</a:t>
            </a:r>
            <a:r>
              <a:rPr lang="en-US" dirty="0">
                <a:solidFill>
                  <a:srgbClr val="0070C0"/>
                </a:solidFill>
              </a:rPr>
              <a:t> </a:t>
            </a:r>
            <a:r>
              <a:rPr lang="en-US" dirty="0" err="1">
                <a:solidFill>
                  <a:srgbClr val="0070C0"/>
                </a:solidFill>
              </a:rPr>
              <a:t>fillim</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tij</a:t>
            </a:r>
            <a:r>
              <a:rPr lang="en-US" dirty="0">
                <a:solidFill>
                  <a:srgbClr val="0070C0"/>
                </a:solidFill>
              </a:rPr>
              <a:t>  .( </a:t>
            </a:r>
            <a:r>
              <a:rPr lang="en-US" dirty="0" err="1">
                <a:solidFill>
                  <a:srgbClr val="0070C0"/>
                </a:solidFill>
              </a:rPr>
              <a:t>formularë</a:t>
            </a:r>
            <a:r>
              <a:rPr lang="en-US" dirty="0">
                <a:solidFill>
                  <a:srgbClr val="0070C0"/>
                </a:solidFill>
              </a:rPr>
              <a:t>  </a:t>
            </a:r>
            <a:r>
              <a:rPr lang="en-US" dirty="0" err="1">
                <a:solidFill>
                  <a:srgbClr val="0070C0"/>
                </a:solidFill>
              </a:rPr>
              <a:t>vlerësimi</a:t>
            </a:r>
            <a:r>
              <a:rPr lang="en-US" dirty="0">
                <a:solidFill>
                  <a:srgbClr val="0070C0"/>
                </a:solidFill>
              </a:rPr>
              <a:t> ) </a:t>
            </a:r>
            <a:r>
              <a:rPr lang="en-US" dirty="0" err="1">
                <a:solidFill>
                  <a:srgbClr val="0070C0"/>
                </a:solidFill>
              </a:rPr>
              <a:t>Kriteret</a:t>
            </a:r>
            <a:r>
              <a:rPr lang="en-US" dirty="0">
                <a:solidFill>
                  <a:srgbClr val="0070C0"/>
                </a:solidFill>
              </a:rPr>
              <a:t> e </a:t>
            </a:r>
            <a:r>
              <a:rPr lang="en-US" dirty="0" err="1">
                <a:solidFill>
                  <a:srgbClr val="0070C0"/>
                </a:solidFill>
              </a:rPr>
              <a:t>përcaktuara</a:t>
            </a:r>
            <a:r>
              <a:rPr lang="en-US" dirty="0">
                <a:solidFill>
                  <a:srgbClr val="0070C0"/>
                </a:solidFill>
              </a:rPr>
              <a:t> </a:t>
            </a:r>
            <a:r>
              <a:rPr lang="en-US" dirty="0" err="1">
                <a:solidFill>
                  <a:srgbClr val="0070C0"/>
                </a:solidFill>
              </a:rPr>
              <a:t>duhet</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kenë</a:t>
            </a:r>
            <a:r>
              <a:rPr lang="en-US" dirty="0">
                <a:solidFill>
                  <a:srgbClr val="0070C0"/>
                </a:solidFill>
              </a:rPr>
              <a:t> </a:t>
            </a:r>
            <a:r>
              <a:rPr lang="en-US" dirty="0" err="1">
                <a:solidFill>
                  <a:srgbClr val="0070C0"/>
                </a:solidFill>
              </a:rPr>
              <a:t>lidhje</a:t>
            </a:r>
            <a:r>
              <a:rPr lang="en-US" dirty="0">
                <a:solidFill>
                  <a:srgbClr val="0070C0"/>
                </a:solidFill>
              </a:rPr>
              <a:t> me </a:t>
            </a:r>
            <a:r>
              <a:rPr lang="en-US" dirty="0" err="1">
                <a:solidFill>
                  <a:srgbClr val="0070C0"/>
                </a:solidFill>
              </a:rPr>
              <a:t>trajtimin</a:t>
            </a:r>
            <a:r>
              <a:rPr lang="en-US" dirty="0">
                <a:solidFill>
                  <a:srgbClr val="0070C0"/>
                </a:solidFill>
              </a:rPr>
              <a:t> e </a:t>
            </a:r>
            <a:r>
              <a:rPr lang="en-US" dirty="0" err="1">
                <a:solidFill>
                  <a:srgbClr val="0070C0"/>
                </a:solidFill>
              </a:rPr>
              <a:t>përmbajtjes</a:t>
            </a:r>
            <a:r>
              <a:rPr lang="en-US" dirty="0">
                <a:solidFill>
                  <a:srgbClr val="0070C0"/>
                </a:solidFill>
              </a:rPr>
              <a:t>, </a:t>
            </a:r>
            <a:r>
              <a:rPr lang="en-US" dirty="0" err="1">
                <a:solidFill>
                  <a:srgbClr val="0070C0"/>
                </a:solidFill>
              </a:rPr>
              <a:t>përdorimin</a:t>
            </a:r>
            <a:r>
              <a:rPr lang="en-US" dirty="0">
                <a:solidFill>
                  <a:srgbClr val="0070C0"/>
                </a:solidFill>
              </a:rPr>
              <a:t> e  </a:t>
            </a:r>
            <a:r>
              <a:rPr lang="en-US" dirty="0" err="1">
                <a:solidFill>
                  <a:srgbClr val="0070C0"/>
                </a:solidFill>
              </a:rPr>
              <a:t>burimeve</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informacionit</a:t>
            </a:r>
            <a:r>
              <a:rPr lang="en-US" dirty="0">
                <a:solidFill>
                  <a:srgbClr val="0070C0"/>
                </a:solidFill>
              </a:rPr>
              <a:t>, </a:t>
            </a:r>
            <a:r>
              <a:rPr lang="en-US" dirty="0" err="1">
                <a:solidFill>
                  <a:srgbClr val="0070C0"/>
                </a:solidFill>
              </a:rPr>
              <a:t>përgatitjen</a:t>
            </a:r>
            <a:r>
              <a:rPr lang="en-US" dirty="0">
                <a:solidFill>
                  <a:srgbClr val="0070C0"/>
                </a:solidFill>
              </a:rPr>
              <a:t> e </a:t>
            </a:r>
            <a:r>
              <a:rPr lang="en-US" dirty="0" err="1">
                <a:solidFill>
                  <a:srgbClr val="0070C0"/>
                </a:solidFill>
              </a:rPr>
              <a:t>produktit</a:t>
            </a:r>
            <a:r>
              <a:rPr lang="en-US" dirty="0">
                <a:solidFill>
                  <a:srgbClr val="0070C0"/>
                </a:solidFill>
              </a:rPr>
              <a:t>, </a:t>
            </a:r>
            <a:r>
              <a:rPr lang="en-US" dirty="0" err="1">
                <a:solidFill>
                  <a:srgbClr val="0070C0"/>
                </a:solidFill>
              </a:rPr>
              <a:t>prezantimin</a:t>
            </a:r>
            <a:r>
              <a:rPr lang="en-US" dirty="0">
                <a:solidFill>
                  <a:srgbClr val="0070C0"/>
                </a:solidFill>
              </a:rPr>
              <a:t> e </a:t>
            </a:r>
            <a:r>
              <a:rPr lang="en-US" dirty="0" err="1">
                <a:solidFill>
                  <a:srgbClr val="0070C0"/>
                </a:solidFill>
              </a:rPr>
              <a:t>tij</a:t>
            </a:r>
            <a:r>
              <a:rPr lang="en-US" dirty="0">
                <a:solidFill>
                  <a:srgbClr val="0070C0"/>
                </a:solidFill>
              </a:rPr>
              <a:t> </a:t>
            </a:r>
            <a:r>
              <a:rPr lang="en-US" dirty="0" err="1">
                <a:solidFill>
                  <a:srgbClr val="0070C0"/>
                </a:solidFill>
              </a:rPr>
              <a:t>etj</a:t>
            </a:r>
            <a:r>
              <a:rPr lang="en-US" dirty="0">
                <a:solidFill>
                  <a:srgbClr val="0070C0"/>
                </a:solidFill>
              </a:rPr>
              <a:t>., </a:t>
            </a:r>
            <a:r>
              <a:rPr lang="en-US" dirty="0" err="1">
                <a:solidFill>
                  <a:srgbClr val="0070C0"/>
                </a:solidFill>
              </a:rPr>
              <a:t>në</a:t>
            </a:r>
            <a:r>
              <a:rPr lang="en-US" dirty="0">
                <a:solidFill>
                  <a:srgbClr val="0070C0"/>
                </a:solidFill>
              </a:rPr>
              <a:t> </a:t>
            </a:r>
            <a:r>
              <a:rPr lang="en-US" dirty="0" err="1">
                <a:solidFill>
                  <a:srgbClr val="0070C0"/>
                </a:solidFill>
              </a:rPr>
              <a:t>varësitë</a:t>
            </a:r>
            <a:r>
              <a:rPr lang="en-US" dirty="0">
                <a:solidFill>
                  <a:srgbClr val="0070C0"/>
                </a:solidFill>
              </a:rPr>
              <a:t> </a:t>
            </a:r>
            <a:r>
              <a:rPr lang="en-US" dirty="0" err="1">
                <a:solidFill>
                  <a:srgbClr val="0070C0"/>
                </a:solidFill>
              </a:rPr>
              <a:t>rezultateve</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të</a:t>
            </a:r>
            <a:r>
              <a:rPr lang="en-US" dirty="0">
                <a:solidFill>
                  <a:srgbClr val="0070C0"/>
                </a:solidFill>
              </a:rPr>
              <a:t> </a:t>
            </a:r>
            <a:r>
              <a:rPr lang="en-US" dirty="0" err="1">
                <a:solidFill>
                  <a:srgbClr val="0070C0"/>
                </a:solidFill>
              </a:rPr>
              <a:t>nxënit</a:t>
            </a:r>
            <a:r>
              <a:rPr lang="en-US" dirty="0">
                <a:solidFill>
                  <a:srgbClr val="0070C0"/>
                </a:solidFill>
              </a:rPr>
              <a:t>.</a:t>
            </a:r>
          </a:p>
          <a:p>
            <a:pPr marL="342900" indent="-342900">
              <a:spcBef>
                <a:spcPct val="20000"/>
              </a:spcBef>
              <a:buFont typeface="Wingdings" pitchFamily="2" charset="2"/>
              <a:buChar char="q"/>
              <a:defRPr/>
            </a:pPr>
            <a:r>
              <a:rPr lang="en-US" dirty="0" err="1">
                <a:solidFill>
                  <a:srgbClr val="7030A0"/>
                </a:solidFill>
              </a:rPr>
              <a:t>Vlerësimi</a:t>
            </a:r>
            <a:r>
              <a:rPr lang="en-US" dirty="0">
                <a:solidFill>
                  <a:srgbClr val="7030A0"/>
                </a:solidFill>
              </a:rPr>
              <a:t> </a:t>
            </a:r>
            <a:r>
              <a:rPr lang="en-US" dirty="0" err="1">
                <a:solidFill>
                  <a:srgbClr val="7030A0"/>
                </a:solidFill>
              </a:rPr>
              <a:t>i</a:t>
            </a:r>
            <a:r>
              <a:rPr lang="en-US" dirty="0">
                <a:solidFill>
                  <a:srgbClr val="7030A0"/>
                </a:solidFill>
              </a:rPr>
              <a:t> </a:t>
            </a:r>
            <a:r>
              <a:rPr lang="en-US" dirty="0" err="1">
                <a:solidFill>
                  <a:srgbClr val="7030A0"/>
                </a:solidFill>
              </a:rPr>
              <a:t>projektit</a:t>
            </a:r>
            <a:r>
              <a:rPr lang="en-US" dirty="0">
                <a:solidFill>
                  <a:srgbClr val="7030A0"/>
                </a:solidFill>
              </a:rPr>
              <a:t> </a:t>
            </a:r>
            <a:r>
              <a:rPr lang="en-US" dirty="0" err="1">
                <a:solidFill>
                  <a:srgbClr val="7030A0"/>
                </a:solidFill>
              </a:rPr>
              <a:t>vendoset</a:t>
            </a:r>
            <a:r>
              <a:rPr lang="en-US" dirty="0">
                <a:solidFill>
                  <a:srgbClr val="7030A0"/>
                </a:solidFill>
              </a:rPr>
              <a:t> </a:t>
            </a:r>
            <a:r>
              <a:rPr lang="en-US" dirty="0" err="1">
                <a:solidFill>
                  <a:srgbClr val="7030A0"/>
                </a:solidFill>
              </a:rPr>
              <a:t>në</a:t>
            </a:r>
            <a:r>
              <a:rPr lang="en-US" dirty="0">
                <a:solidFill>
                  <a:srgbClr val="7030A0"/>
                </a:solidFill>
              </a:rPr>
              <a:t> fund </a:t>
            </a:r>
            <a:r>
              <a:rPr lang="en-US" dirty="0" err="1">
                <a:solidFill>
                  <a:srgbClr val="7030A0"/>
                </a:solidFill>
              </a:rPr>
              <a:t>të</a:t>
            </a:r>
            <a:r>
              <a:rPr lang="en-US" dirty="0">
                <a:solidFill>
                  <a:srgbClr val="7030A0"/>
                </a:solidFill>
              </a:rPr>
              <a:t> </a:t>
            </a:r>
            <a:r>
              <a:rPr lang="en-US" dirty="0" err="1">
                <a:solidFill>
                  <a:srgbClr val="7030A0"/>
                </a:solidFill>
              </a:rPr>
              <a:t>periudhës</a:t>
            </a:r>
            <a:r>
              <a:rPr lang="en-US" dirty="0">
                <a:solidFill>
                  <a:srgbClr val="7030A0"/>
                </a:solidFill>
              </a:rPr>
              <a:t> </a:t>
            </a:r>
            <a:r>
              <a:rPr lang="en-US" dirty="0" err="1">
                <a:solidFill>
                  <a:srgbClr val="7030A0"/>
                </a:solidFill>
              </a:rPr>
              <a:t>së</a:t>
            </a:r>
            <a:r>
              <a:rPr lang="en-US" dirty="0">
                <a:solidFill>
                  <a:srgbClr val="7030A0"/>
                </a:solidFill>
              </a:rPr>
              <a:t> </a:t>
            </a:r>
            <a:r>
              <a:rPr lang="en-US" dirty="0" err="1">
                <a:solidFill>
                  <a:srgbClr val="7030A0"/>
                </a:solidFill>
              </a:rPr>
              <a:t>tretë</a:t>
            </a:r>
            <a:r>
              <a:rPr lang="en-US" dirty="0">
                <a:solidFill>
                  <a:srgbClr val="7030A0"/>
                </a:solidFill>
              </a:rPr>
              <a:t>  </a:t>
            </a:r>
            <a:r>
              <a:rPr lang="en-US" dirty="0" err="1">
                <a:solidFill>
                  <a:srgbClr val="7030A0"/>
                </a:solidFill>
              </a:rPr>
              <a:t>në</a:t>
            </a:r>
            <a:r>
              <a:rPr lang="en-US" dirty="0">
                <a:solidFill>
                  <a:srgbClr val="7030A0"/>
                </a:solidFill>
              </a:rPr>
              <a:t> </a:t>
            </a:r>
            <a:r>
              <a:rPr lang="en-US" dirty="0" err="1">
                <a:solidFill>
                  <a:srgbClr val="7030A0"/>
                </a:solidFill>
              </a:rPr>
              <a:t>regjistër</a:t>
            </a:r>
            <a:r>
              <a:rPr lang="en-US" dirty="0">
                <a:solidFill>
                  <a:srgbClr val="7030A0"/>
                </a:solidFill>
              </a:rPr>
              <a:t>   </a:t>
            </a:r>
            <a:r>
              <a:rPr lang="en-US" dirty="0" err="1">
                <a:solidFill>
                  <a:srgbClr val="7030A0"/>
                </a:solidFill>
              </a:rPr>
              <a:t>te</a:t>
            </a:r>
            <a:r>
              <a:rPr lang="en-US" dirty="0">
                <a:solidFill>
                  <a:srgbClr val="7030A0"/>
                </a:solidFill>
              </a:rPr>
              <a:t> </a:t>
            </a:r>
            <a:r>
              <a:rPr lang="en-US" dirty="0" err="1">
                <a:solidFill>
                  <a:srgbClr val="7030A0"/>
                </a:solidFill>
              </a:rPr>
              <a:t>kolona</a:t>
            </a:r>
            <a:r>
              <a:rPr lang="en-US" dirty="0">
                <a:solidFill>
                  <a:srgbClr val="7030A0"/>
                </a:solidFill>
              </a:rPr>
              <a:t> Nota e </a:t>
            </a:r>
            <a:r>
              <a:rPr lang="en-US" dirty="0" err="1">
                <a:solidFill>
                  <a:srgbClr val="7030A0"/>
                </a:solidFill>
              </a:rPr>
              <a:t>vlerësimit</a:t>
            </a:r>
            <a:r>
              <a:rPr lang="en-US" dirty="0">
                <a:solidFill>
                  <a:srgbClr val="7030A0"/>
                </a:solidFill>
              </a:rPr>
              <a:t> </a:t>
            </a:r>
            <a:r>
              <a:rPr lang="en-US" dirty="0" err="1">
                <a:solidFill>
                  <a:srgbClr val="7030A0"/>
                </a:solidFill>
              </a:rPr>
              <a:t>të</a:t>
            </a:r>
            <a:r>
              <a:rPr lang="en-US" dirty="0">
                <a:solidFill>
                  <a:srgbClr val="7030A0"/>
                </a:solidFill>
              </a:rPr>
              <a:t> </a:t>
            </a:r>
            <a:r>
              <a:rPr lang="en-US" dirty="0" err="1">
                <a:solidFill>
                  <a:srgbClr val="7030A0"/>
                </a:solidFill>
              </a:rPr>
              <a:t>projektit</a:t>
            </a:r>
            <a:r>
              <a:rPr lang="en-US" dirty="0">
                <a:solidFill>
                  <a:srgbClr val="7030A0"/>
                </a:solidFill>
              </a:rPr>
              <a:t> (</a:t>
            </a:r>
            <a:r>
              <a:rPr lang="en-US" dirty="0" err="1">
                <a:solidFill>
                  <a:srgbClr val="7030A0"/>
                </a:solidFill>
              </a:rPr>
              <a:t>NVp</a:t>
            </a:r>
            <a:r>
              <a:rPr lang="en-US" dirty="0">
                <a:solidFill>
                  <a:srgbClr val="7030A0"/>
                </a:solidFill>
              </a:rPr>
              <a:t>)</a:t>
            </a:r>
            <a:r>
              <a:rPr lang="en-US" b="1" i="1" dirty="0">
                <a:solidFill>
                  <a:srgbClr val="7030A0"/>
                </a:solidFill>
              </a:rPr>
              <a:t> </a:t>
            </a:r>
            <a:r>
              <a:rPr lang="en-US" dirty="0" err="1">
                <a:solidFill>
                  <a:srgbClr val="7030A0"/>
                </a:solidFill>
              </a:rPr>
              <a:t>klasa</a:t>
            </a:r>
            <a:r>
              <a:rPr lang="en-US" dirty="0">
                <a:solidFill>
                  <a:srgbClr val="7030A0"/>
                </a:solidFill>
              </a:rPr>
              <a:t> IV –V </a:t>
            </a:r>
          </a:p>
          <a:p>
            <a:pPr marL="342900" lvl="0" indent="-342900">
              <a:spcBef>
                <a:spcPct val="20000"/>
              </a:spcBef>
              <a:buFont typeface="Wingdings" pitchFamily="2" charset="2"/>
              <a:buChar char="q"/>
              <a:defRPr/>
            </a:pPr>
            <a:endParaRPr lang="en-US" dirty="0">
              <a:solidFill>
                <a:schemeClr val="accent2">
                  <a:lumMod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style>
          <a:lnRef idx="2">
            <a:schemeClr val="accent1"/>
          </a:lnRef>
          <a:fillRef idx="1">
            <a:schemeClr val="lt1"/>
          </a:fillRef>
          <a:effectRef idx="0">
            <a:schemeClr val="accent1"/>
          </a:effectRef>
          <a:fontRef idx="minor">
            <a:schemeClr val="dk1"/>
          </a:fontRef>
        </p:style>
        <p:txBody>
          <a:bodyPr>
            <a:noAutofit/>
          </a:bodyPr>
          <a:lstStyle/>
          <a:p>
            <a:r>
              <a:rPr lang="en-US" sz="2400" dirty="0">
                <a:solidFill>
                  <a:srgbClr val="00B0F0"/>
                </a:solidFill>
              </a:rPr>
              <a:t>KRITERET E PRANIMIT  PËR KUALIFIKIM </a:t>
            </a:r>
            <a:br>
              <a:rPr lang="en-US" sz="2400" dirty="0">
                <a:solidFill>
                  <a:srgbClr val="00B0F0"/>
                </a:solidFill>
              </a:rPr>
            </a:br>
            <a:r>
              <a:rPr lang="en-US" sz="2400" dirty="0">
                <a:solidFill>
                  <a:srgbClr val="00B0F0"/>
                </a:solidFill>
              </a:rPr>
              <a:t> </a:t>
            </a:r>
            <a:r>
              <a:rPr lang="en-US" sz="2400" dirty="0" err="1">
                <a:solidFill>
                  <a:srgbClr val="002060"/>
                </a:solidFill>
              </a:rPr>
              <a:t>Kategoria</a:t>
            </a:r>
            <a:r>
              <a:rPr lang="en-US" sz="2400" dirty="0">
                <a:solidFill>
                  <a:srgbClr val="002060"/>
                </a:solidFill>
              </a:rPr>
              <a:t> “</a:t>
            </a:r>
            <a:r>
              <a:rPr lang="en-US" sz="2400" dirty="0" err="1">
                <a:solidFill>
                  <a:srgbClr val="C00000"/>
                </a:solidFill>
              </a:rPr>
              <a:t>Mësues</a:t>
            </a:r>
            <a:r>
              <a:rPr lang="en-US" sz="2400" dirty="0">
                <a:solidFill>
                  <a:srgbClr val="C00000"/>
                </a:solidFill>
              </a:rPr>
              <a:t> </a:t>
            </a:r>
            <a:r>
              <a:rPr lang="en-US" sz="2400" dirty="0" err="1">
                <a:solidFill>
                  <a:srgbClr val="C00000"/>
                </a:solidFill>
              </a:rPr>
              <a:t>i</a:t>
            </a:r>
            <a:r>
              <a:rPr lang="en-US" sz="2400" dirty="0">
                <a:solidFill>
                  <a:srgbClr val="C00000"/>
                </a:solidFill>
              </a:rPr>
              <a:t> </a:t>
            </a:r>
            <a:r>
              <a:rPr lang="en-US" sz="2400" dirty="0" err="1">
                <a:solidFill>
                  <a:srgbClr val="C00000"/>
                </a:solidFill>
              </a:rPr>
              <a:t>kualifikuar</a:t>
            </a:r>
            <a:r>
              <a:rPr lang="en-US" sz="2400" dirty="0">
                <a:solidFill>
                  <a:srgbClr val="002060"/>
                </a:solidFill>
              </a:rPr>
              <a:t>”</a:t>
            </a:r>
          </a:p>
        </p:txBody>
      </p:sp>
      <p:pic>
        <p:nvPicPr>
          <p:cNvPr id="4" name="Content Placeholder 3"/>
          <p:cNvPicPr>
            <a:picLocks noGrp="1"/>
          </p:cNvPicPr>
          <p:nvPr>
            <p:ph idx="1"/>
          </p:nvPr>
        </p:nvPicPr>
        <p:blipFill>
          <a:blip r:embed="rId2"/>
          <a:srcRect/>
          <a:stretch>
            <a:fillRect/>
          </a:stretch>
        </p:blipFill>
        <p:spPr bwMode="auto">
          <a:xfrm>
            <a:off x="533400" y="1371600"/>
            <a:ext cx="8229600" cy="1905000"/>
          </a:xfrm>
          <a:prstGeom prst="rect">
            <a:avLst/>
          </a:prstGeom>
          <a:noFill/>
          <a:ln w="9525">
            <a:noFill/>
            <a:miter lim="800000"/>
            <a:headEnd/>
            <a:tailEnd/>
          </a:ln>
        </p:spPr>
      </p:pic>
      <p:sp>
        <p:nvSpPr>
          <p:cNvPr id="6" name="Rectangle 5"/>
          <p:cNvSpPr/>
          <p:nvPr/>
        </p:nvSpPr>
        <p:spPr>
          <a:xfrm>
            <a:off x="838200" y="3276600"/>
            <a:ext cx="7467600" cy="2585323"/>
          </a:xfrm>
          <a:prstGeom prst="rect">
            <a:avLst/>
          </a:prstGeom>
        </p:spPr>
        <p:txBody>
          <a:bodyPr wrap="square">
            <a:spAutoFit/>
          </a:bodyPr>
          <a:lstStyle/>
          <a:p>
            <a:pPr lvl="0"/>
            <a:r>
              <a:rPr lang="en-US" dirty="0" err="1"/>
              <a:t>Mësuesi</a:t>
            </a:r>
            <a:r>
              <a:rPr lang="en-US" dirty="0"/>
              <a:t> </a:t>
            </a:r>
            <a:r>
              <a:rPr lang="en-US" dirty="0" err="1"/>
              <a:t>çdo</a:t>
            </a:r>
            <a:r>
              <a:rPr lang="en-US" i="1" dirty="0"/>
              <a:t> </a:t>
            </a:r>
            <a:r>
              <a:rPr lang="en-US" dirty="0" err="1"/>
              <a:t>vit</a:t>
            </a:r>
            <a:r>
              <a:rPr lang="en-US" dirty="0"/>
              <a:t> </a:t>
            </a:r>
            <a:r>
              <a:rPr lang="en-US" dirty="0" err="1"/>
              <a:t>duhet</a:t>
            </a:r>
            <a:r>
              <a:rPr lang="en-US" dirty="0"/>
              <a:t> </a:t>
            </a:r>
            <a:r>
              <a:rPr lang="en-US" dirty="0" err="1"/>
              <a:t>të</a:t>
            </a:r>
            <a:r>
              <a:rPr lang="en-US" dirty="0"/>
              <a:t> </a:t>
            </a:r>
            <a:r>
              <a:rPr lang="en-US" dirty="0" err="1"/>
              <a:t>marrë</a:t>
            </a:r>
            <a:r>
              <a:rPr lang="en-US" dirty="0"/>
              <a:t> 10 </a:t>
            </a:r>
            <a:r>
              <a:rPr lang="en-US" dirty="0" err="1"/>
              <a:t>kredite</a:t>
            </a:r>
            <a:r>
              <a:rPr lang="en-US" dirty="0"/>
              <a:t>. </a:t>
            </a:r>
          </a:p>
          <a:p>
            <a:pPr lvl="0"/>
            <a:r>
              <a:rPr lang="en-US" dirty="0" err="1"/>
              <a:t>Të</a:t>
            </a:r>
            <a:r>
              <a:rPr lang="en-US" dirty="0"/>
              <a:t> </a:t>
            </a:r>
            <a:r>
              <a:rPr lang="en-US" dirty="0" err="1"/>
              <a:t>paktën</a:t>
            </a:r>
            <a:r>
              <a:rPr lang="en-US" dirty="0"/>
              <a:t> 50% e </a:t>
            </a:r>
            <a:r>
              <a:rPr lang="en-US" dirty="0" err="1"/>
              <a:t>krediteve</a:t>
            </a:r>
            <a:r>
              <a:rPr lang="en-US" dirty="0"/>
              <a:t> </a:t>
            </a:r>
            <a:r>
              <a:rPr lang="en-US" dirty="0" err="1"/>
              <a:t>të</a:t>
            </a:r>
            <a:r>
              <a:rPr lang="en-US" dirty="0"/>
              <a:t> ZHVP-</a:t>
            </a:r>
            <a:r>
              <a:rPr lang="en-US" dirty="0" err="1"/>
              <a:t>së</a:t>
            </a:r>
            <a:r>
              <a:rPr lang="en-US" dirty="0"/>
              <a:t> </a:t>
            </a:r>
            <a:r>
              <a:rPr lang="en-US" dirty="0" err="1"/>
              <a:t>duhet</a:t>
            </a:r>
            <a:r>
              <a:rPr lang="en-US" dirty="0"/>
              <a:t> </a:t>
            </a:r>
            <a:r>
              <a:rPr lang="en-US" dirty="0" err="1"/>
              <a:t>të</a:t>
            </a:r>
            <a:r>
              <a:rPr lang="en-US" dirty="0"/>
              <a:t> </a:t>
            </a:r>
            <a:r>
              <a:rPr lang="en-US" dirty="0" err="1"/>
              <a:t>jenë</a:t>
            </a:r>
            <a:r>
              <a:rPr lang="en-US" dirty="0"/>
              <a:t> </a:t>
            </a:r>
            <a:r>
              <a:rPr lang="en-US" dirty="0" err="1"/>
              <a:t>të</a:t>
            </a:r>
            <a:r>
              <a:rPr lang="en-US" dirty="0"/>
              <a:t> </a:t>
            </a:r>
            <a:r>
              <a:rPr lang="en-US" dirty="0" err="1"/>
              <a:t>lidhura</a:t>
            </a:r>
            <a:r>
              <a:rPr lang="en-US" dirty="0"/>
              <a:t> me </a:t>
            </a:r>
            <a:r>
              <a:rPr lang="en-US" dirty="0" err="1"/>
              <a:t>aspekte</a:t>
            </a:r>
            <a:r>
              <a:rPr lang="en-US" dirty="0"/>
              <a:t> </a:t>
            </a:r>
            <a:r>
              <a:rPr lang="en-US" dirty="0" err="1"/>
              <a:t>metodologjike</a:t>
            </a:r>
            <a:r>
              <a:rPr lang="en-US" dirty="0"/>
              <a:t> </a:t>
            </a:r>
            <a:r>
              <a:rPr lang="en-US" dirty="0" err="1"/>
              <a:t>në</a:t>
            </a:r>
            <a:r>
              <a:rPr lang="en-US" dirty="0"/>
              <a:t> </a:t>
            </a:r>
            <a:r>
              <a:rPr lang="en-US" dirty="0" err="1"/>
              <a:t>fushën</a:t>
            </a:r>
            <a:r>
              <a:rPr lang="en-US" dirty="0"/>
              <a:t>/</a:t>
            </a:r>
            <a:r>
              <a:rPr lang="en-US" dirty="0" err="1"/>
              <a:t>profilin</a:t>
            </a:r>
            <a:r>
              <a:rPr lang="en-US" dirty="0"/>
              <a:t>.</a:t>
            </a:r>
          </a:p>
          <a:p>
            <a:pPr lvl="0"/>
            <a:r>
              <a:rPr lang="en-US" dirty="0"/>
              <a:t> </a:t>
            </a:r>
            <a:r>
              <a:rPr lang="en-US" dirty="0" err="1"/>
              <a:t>Të</a:t>
            </a:r>
            <a:r>
              <a:rPr lang="en-US" dirty="0"/>
              <a:t> </a:t>
            </a:r>
            <a:r>
              <a:rPr lang="en-US" dirty="0" err="1"/>
              <a:t>paktën</a:t>
            </a:r>
            <a:r>
              <a:rPr lang="en-US" dirty="0"/>
              <a:t> 70% e </a:t>
            </a:r>
            <a:r>
              <a:rPr lang="en-US" dirty="0" err="1"/>
              <a:t>krediteve</a:t>
            </a:r>
            <a:r>
              <a:rPr lang="en-US" dirty="0"/>
              <a:t> </a:t>
            </a:r>
            <a:r>
              <a:rPr lang="en-US" dirty="0" err="1"/>
              <a:t>të</a:t>
            </a:r>
            <a:r>
              <a:rPr lang="en-US" dirty="0"/>
              <a:t> ZHVP- </a:t>
            </a:r>
            <a:r>
              <a:rPr lang="en-US" dirty="0" err="1"/>
              <a:t>së</a:t>
            </a:r>
            <a:r>
              <a:rPr lang="en-US" dirty="0"/>
              <a:t> </a:t>
            </a:r>
            <a:r>
              <a:rPr lang="en-US" dirty="0" err="1"/>
              <a:t>duhet</a:t>
            </a:r>
            <a:r>
              <a:rPr lang="en-US" dirty="0"/>
              <a:t> </a:t>
            </a:r>
            <a:r>
              <a:rPr lang="en-US" dirty="0" err="1"/>
              <a:t>të</a:t>
            </a:r>
            <a:r>
              <a:rPr lang="en-US" dirty="0"/>
              <a:t> </a:t>
            </a:r>
            <a:r>
              <a:rPr lang="en-US" dirty="0" err="1"/>
              <a:t>jenë</a:t>
            </a:r>
            <a:r>
              <a:rPr lang="en-US" dirty="0"/>
              <a:t> </a:t>
            </a:r>
            <a:r>
              <a:rPr lang="en-US" dirty="0" err="1"/>
              <a:t>në</a:t>
            </a:r>
            <a:r>
              <a:rPr lang="en-US" dirty="0"/>
              <a:t> </a:t>
            </a:r>
            <a:r>
              <a:rPr lang="en-US" dirty="0" err="1"/>
              <a:t>aktivitete</a:t>
            </a:r>
            <a:r>
              <a:rPr lang="en-US" dirty="0"/>
              <a:t> </a:t>
            </a:r>
            <a:r>
              <a:rPr lang="en-US" dirty="0" err="1"/>
              <a:t>të</a:t>
            </a:r>
            <a:r>
              <a:rPr lang="en-US" dirty="0"/>
              <a:t> </a:t>
            </a:r>
            <a:r>
              <a:rPr lang="en-US" dirty="0" err="1"/>
              <a:t>drejtpërdrejta</a:t>
            </a:r>
            <a:r>
              <a:rPr lang="en-US" dirty="0"/>
              <a:t>. </a:t>
            </a:r>
          </a:p>
          <a:p>
            <a:pPr lvl="0"/>
            <a:r>
              <a:rPr lang="en-US" dirty="0"/>
              <a:t>80% e </a:t>
            </a:r>
            <a:r>
              <a:rPr lang="en-US" dirty="0" err="1"/>
              <a:t>krediteve</a:t>
            </a:r>
            <a:r>
              <a:rPr lang="en-US" dirty="0"/>
              <a:t> </a:t>
            </a:r>
            <a:r>
              <a:rPr lang="en-US" dirty="0" err="1"/>
              <a:t>totale</a:t>
            </a:r>
            <a:r>
              <a:rPr lang="en-US" dirty="0"/>
              <a:t> </a:t>
            </a:r>
            <a:r>
              <a:rPr lang="en-US" dirty="0" err="1"/>
              <a:t>të</a:t>
            </a:r>
            <a:r>
              <a:rPr lang="en-US" dirty="0"/>
              <a:t> ZHVP- </a:t>
            </a:r>
            <a:r>
              <a:rPr lang="en-US" dirty="0" err="1"/>
              <a:t>së</a:t>
            </a:r>
            <a:r>
              <a:rPr lang="en-US" dirty="0"/>
              <a:t> </a:t>
            </a:r>
            <a:r>
              <a:rPr lang="en-US" dirty="0" err="1"/>
              <a:t>mund</a:t>
            </a:r>
            <a:r>
              <a:rPr lang="en-US" dirty="0"/>
              <a:t> </a:t>
            </a:r>
            <a:r>
              <a:rPr lang="en-US" dirty="0" err="1"/>
              <a:t>të</a:t>
            </a:r>
            <a:r>
              <a:rPr lang="en-US" dirty="0"/>
              <a:t> </a:t>
            </a:r>
            <a:r>
              <a:rPr lang="en-US" dirty="0" err="1"/>
              <a:t>jenë</a:t>
            </a:r>
            <a:r>
              <a:rPr lang="en-US" dirty="0"/>
              <a:t> </a:t>
            </a:r>
            <a:r>
              <a:rPr lang="en-US" dirty="0" err="1"/>
              <a:t>nga</a:t>
            </a:r>
            <a:r>
              <a:rPr lang="en-US" dirty="0"/>
              <a:t> </a:t>
            </a:r>
            <a:r>
              <a:rPr lang="en-US" dirty="0" err="1"/>
              <a:t>aktivitete</a:t>
            </a:r>
            <a:r>
              <a:rPr lang="en-US" dirty="0"/>
              <a:t> </a:t>
            </a:r>
            <a:r>
              <a:rPr lang="en-US" dirty="0" err="1"/>
              <a:t>të</a:t>
            </a:r>
            <a:r>
              <a:rPr lang="en-US" dirty="0"/>
              <a:t> </a:t>
            </a:r>
            <a:r>
              <a:rPr lang="en-US" dirty="0" err="1"/>
              <a:t>akredituara</a:t>
            </a:r>
            <a:r>
              <a:rPr lang="en-US" dirty="0"/>
              <a:t> </a:t>
            </a:r>
            <a:r>
              <a:rPr lang="en-US" dirty="0" err="1"/>
              <a:t>në</a:t>
            </a:r>
            <a:r>
              <a:rPr lang="en-US" dirty="0"/>
              <a:t> </a:t>
            </a:r>
            <a:r>
              <a:rPr lang="en-US" dirty="0" err="1"/>
              <a:t>nivel</a:t>
            </a:r>
            <a:r>
              <a:rPr lang="en-US" dirty="0"/>
              <a:t> </a:t>
            </a:r>
            <a:r>
              <a:rPr lang="en-US" dirty="0" err="1"/>
              <a:t>kombëtar</a:t>
            </a:r>
            <a:r>
              <a:rPr lang="en-US" dirty="0"/>
              <a:t> </a:t>
            </a:r>
            <a:r>
              <a:rPr lang="en-US" dirty="0" err="1"/>
              <a:t>nga</a:t>
            </a:r>
            <a:r>
              <a:rPr lang="en-US" dirty="0"/>
              <a:t> ASCAP.</a:t>
            </a:r>
          </a:p>
          <a:p>
            <a:pPr lvl="0"/>
            <a:r>
              <a:rPr lang="en-US" i="1" dirty="0" err="1"/>
              <a:t>Vlerësimi</a:t>
            </a:r>
            <a:r>
              <a:rPr lang="en-US" i="1" dirty="0"/>
              <a:t> </a:t>
            </a:r>
            <a:r>
              <a:rPr lang="en-US" i="1" dirty="0" err="1"/>
              <a:t>i</a:t>
            </a:r>
            <a:r>
              <a:rPr lang="en-US" i="1" dirty="0"/>
              <a:t> </a:t>
            </a:r>
            <a:r>
              <a:rPr lang="en-US" i="1" dirty="0" err="1"/>
              <a:t>performancës</a:t>
            </a:r>
            <a:r>
              <a:rPr lang="en-US" i="1" dirty="0"/>
              <a:t> </a:t>
            </a:r>
            <a:r>
              <a:rPr lang="en-US" i="1" dirty="0" err="1"/>
              <a:t>nga</a:t>
            </a:r>
            <a:r>
              <a:rPr lang="en-US" i="1" dirty="0"/>
              <a:t> </a:t>
            </a:r>
            <a:r>
              <a:rPr lang="en-US" i="1" dirty="0" err="1"/>
              <a:t>drejtori</a:t>
            </a:r>
            <a:r>
              <a:rPr lang="en-US" i="1" dirty="0"/>
              <a:t> </a:t>
            </a:r>
            <a:r>
              <a:rPr lang="en-US" i="1" dirty="0" err="1"/>
              <a:t>i</a:t>
            </a:r>
            <a:r>
              <a:rPr lang="en-US" i="1" dirty="0"/>
              <a:t> </a:t>
            </a:r>
            <a:r>
              <a:rPr lang="en-US" i="1" dirty="0" err="1"/>
              <a:t>shkollës</a:t>
            </a:r>
            <a:r>
              <a:rPr lang="en-US" i="1" dirty="0"/>
              <a:t> “</a:t>
            </a:r>
            <a:r>
              <a:rPr lang="en-US" i="1" dirty="0" err="1"/>
              <a:t>Mirë</a:t>
            </a:r>
            <a:r>
              <a:rPr lang="en-US" i="1" dirty="0"/>
              <a:t>” </a:t>
            </a:r>
            <a:r>
              <a:rPr lang="en-US" i="1" dirty="0" err="1"/>
              <a:t>ose</a:t>
            </a:r>
            <a:r>
              <a:rPr lang="en-US" i="1" dirty="0"/>
              <a:t> “</a:t>
            </a:r>
            <a:r>
              <a:rPr lang="en-US" i="1" dirty="0" err="1"/>
              <a:t>Shumë</a:t>
            </a:r>
            <a:r>
              <a:rPr lang="en-US" i="1" dirty="0"/>
              <a:t> </a:t>
            </a:r>
            <a:r>
              <a:rPr lang="en-US" i="1" dirty="0" err="1"/>
              <a:t>mirë</a:t>
            </a:r>
            <a:r>
              <a:rPr lang="en-US" i="1" dirty="0"/>
              <a: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
            <a:ext cx="8153400" cy="369332"/>
          </a:xfrm>
          <a:prstGeom prst="rect">
            <a:avLst/>
          </a:prstGeom>
        </p:spPr>
        <p:txBody>
          <a:bodyPr wrap="square">
            <a:spAutoFit/>
          </a:bodyPr>
          <a:lstStyle/>
          <a:p>
            <a:r>
              <a:rPr lang="en-US" dirty="0" err="1">
                <a:solidFill>
                  <a:srgbClr val="0070C0"/>
                </a:solidFill>
              </a:rPr>
              <a:t>Struktura</a:t>
            </a:r>
            <a:r>
              <a:rPr lang="en-US" dirty="0">
                <a:solidFill>
                  <a:schemeClr val="bg2">
                    <a:lumMod val="25000"/>
                  </a:schemeClr>
                </a:solidFill>
              </a:rPr>
              <a:t> </a:t>
            </a:r>
            <a:r>
              <a:rPr lang="en-US" dirty="0" err="1">
                <a:solidFill>
                  <a:schemeClr val="bg2">
                    <a:lumMod val="25000"/>
                  </a:schemeClr>
                </a:solidFill>
              </a:rPr>
              <a:t>dhe</a:t>
            </a:r>
            <a:r>
              <a:rPr lang="en-US" dirty="0">
                <a:solidFill>
                  <a:schemeClr val="bg2">
                    <a:lumMod val="25000"/>
                  </a:schemeClr>
                </a:solidFill>
              </a:rPr>
              <a:t> </a:t>
            </a:r>
            <a:r>
              <a:rPr lang="en-US" dirty="0" err="1">
                <a:solidFill>
                  <a:schemeClr val="bg2">
                    <a:lumMod val="25000"/>
                  </a:schemeClr>
                </a:solidFill>
              </a:rPr>
              <a:t>përmbajtja</a:t>
            </a:r>
            <a:r>
              <a:rPr lang="en-US" dirty="0">
                <a:solidFill>
                  <a:schemeClr val="bg2">
                    <a:lumMod val="25000"/>
                  </a:schemeClr>
                </a:solidFill>
              </a:rPr>
              <a:t> e </a:t>
            </a:r>
            <a:r>
              <a:rPr lang="en-US" dirty="0" err="1">
                <a:solidFill>
                  <a:schemeClr val="bg2">
                    <a:lumMod val="25000"/>
                  </a:schemeClr>
                </a:solidFill>
              </a:rPr>
              <a:t>rubrikave</a:t>
            </a:r>
            <a:r>
              <a:rPr lang="en-US" dirty="0">
                <a:solidFill>
                  <a:schemeClr val="bg2">
                    <a:lumMod val="25000"/>
                  </a:schemeClr>
                </a:solidFill>
              </a:rPr>
              <a:t> </a:t>
            </a:r>
            <a:r>
              <a:rPr lang="en-US" dirty="0" err="1">
                <a:solidFill>
                  <a:schemeClr val="bg2">
                    <a:lumMod val="25000"/>
                  </a:schemeClr>
                </a:solidFill>
              </a:rPr>
              <a:t>të</a:t>
            </a:r>
            <a:r>
              <a:rPr lang="en-US" dirty="0">
                <a:solidFill>
                  <a:schemeClr val="bg2">
                    <a:lumMod val="25000"/>
                  </a:schemeClr>
                </a:solidFill>
              </a:rPr>
              <a:t> </a:t>
            </a:r>
            <a:r>
              <a:rPr lang="en-US" dirty="0" err="1">
                <a:solidFill>
                  <a:schemeClr val="bg2">
                    <a:lumMod val="25000"/>
                  </a:schemeClr>
                </a:solidFill>
              </a:rPr>
              <a:t>projektit</a:t>
            </a:r>
            <a:r>
              <a:rPr lang="en-US" dirty="0">
                <a:solidFill>
                  <a:schemeClr val="bg2">
                    <a:lumMod val="25000"/>
                  </a:schemeClr>
                </a:solidFill>
              </a:rPr>
              <a:t> </a:t>
            </a:r>
            <a:r>
              <a:rPr lang="en-US" dirty="0" err="1">
                <a:solidFill>
                  <a:schemeClr val="bg2">
                    <a:lumMod val="25000"/>
                  </a:schemeClr>
                </a:solidFill>
              </a:rPr>
              <a:t>kurrikular</a:t>
            </a:r>
            <a:endParaRPr lang="en-US" dirty="0">
              <a:solidFill>
                <a:schemeClr val="bg2">
                  <a:lumMod val="25000"/>
                </a:schemeClr>
              </a:solidFill>
            </a:endParaRPr>
          </a:p>
        </p:txBody>
      </p:sp>
      <p:graphicFrame>
        <p:nvGraphicFramePr>
          <p:cNvPr id="3" name="Table 2"/>
          <p:cNvGraphicFramePr>
            <a:graphicFrameLocks noGrp="1"/>
          </p:cNvGraphicFramePr>
          <p:nvPr/>
        </p:nvGraphicFramePr>
        <p:xfrm>
          <a:off x="457200" y="685800"/>
          <a:ext cx="8077200" cy="5645318"/>
        </p:xfrm>
        <a:graphic>
          <a:graphicData uri="http://schemas.openxmlformats.org/drawingml/2006/table">
            <a:tbl>
              <a:tblPr/>
              <a:tblGrid>
                <a:gridCol w="1203622">
                  <a:extLst>
                    <a:ext uri="{9D8B030D-6E8A-4147-A177-3AD203B41FA5}">
                      <a16:colId xmlns="" xmlns:a16="http://schemas.microsoft.com/office/drawing/2014/main" val="20000"/>
                    </a:ext>
                  </a:extLst>
                </a:gridCol>
                <a:gridCol w="6873578">
                  <a:extLst>
                    <a:ext uri="{9D8B030D-6E8A-4147-A177-3AD203B41FA5}">
                      <a16:colId xmlns="" xmlns:a16="http://schemas.microsoft.com/office/drawing/2014/main" val="20001"/>
                    </a:ext>
                  </a:extLst>
                </a:gridCol>
              </a:tblGrid>
              <a:tr h="778934">
                <a:tc>
                  <a:txBody>
                    <a:bodyPr/>
                    <a:lstStyle/>
                    <a:p>
                      <a:pPr marL="0" marR="0">
                        <a:lnSpc>
                          <a:spcPct val="115000"/>
                        </a:lnSpc>
                        <a:spcBef>
                          <a:spcPts val="0"/>
                        </a:spcBef>
                        <a:spcAft>
                          <a:spcPts val="0"/>
                        </a:spcAft>
                      </a:pPr>
                      <a:r>
                        <a:rPr lang="en-US" sz="1400" dirty="0" err="1">
                          <a:latin typeface="Calibri"/>
                          <a:ea typeface="Calibri"/>
                          <a:cs typeface="Times New Roman"/>
                        </a:rPr>
                        <a:t>Tema</a:t>
                      </a:r>
                      <a:r>
                        <a:rPr lang="en-US" sz="1400" dirty="0">
                          <a:latin typeface="Calibri"/>
                          <a:ea typeface="Calibri"/>
                          <a:cs typeface="Times New Roman"/>
                        </a:rPr>
                        <a:t> e </a:t>
                      </a:r>
                      <a:r>
                        <a:rPr lang="en-US" sz="1400" dirty="0" err="1">
                          <a:latin typeface="Calibri"/>
                          <a:ea typeface="Calibri"/>
                          <a:cs typeface="Times New Roman"/>
                        </a:rPr>
                        <a:t>projektit</a:t>
                      </a:r>
                      <a:endParaRPr lang="en-US" sz="1400" dirty="0">
                        <a:latin typeface="Calibri"/>
                        <a:ea typeface="Calibri"/>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100" dirty="0" err="1">
                          <a:latin typeface="Calibri"/>
                          <a:ea typeface="Calibri"/>
                          <a:cs typeface="Times New Roman"/>
                        </a:rPr>
                        <a:t>Shkruhet</a:t>
                      </a:r>
                      <a:r>
                        <a:rPr lang="en-US" sz="1100" dirty="0">
                          <a:latin typeface="Calibri"/>
                          <a:ea typeface="Calibri"/>
                          <a:cs typeface="Times New Roman"/>
                        </a:rPr>
                        <a:t> </a:t>
                      </a:r>
                      <a:r>
                        <a:rPr lang="en-US" sz="1100" dirty="0" err="1">
                          <a:latin typeface="Calibri"/>
                          <a:ea typeface="Calibri"/>
                          <a:cs typeface="Times New Roman"/>
                        </a:rPr>
                        <a:t>tema</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do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punohet</a:t>
                      </a:r>
                      <a:r>
                        <a:rPr lang="en-US" sz="1100" dirty="0">
                          <a:latin typeface="Calibri"/>
                          <a:ea typeface="Calibri"/>
                          <a:cs typeface="Times New Roman"/>
                        </a:rPr>
                        <a:t> me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Tema</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është</a:t>
                      </a:r>
                      <a:r>
                        <a:rPr lang="en-US" sz="1100" dirty="0">
                          <a:latin typeface="Calibri"/>
                          <a:ea typeface="Calibri"/>
                          <a:cs typeface="Times New Roman"/>
                        </a:rPr>
                        <a:t> e </a:t>
                      </a:r>
                      <a:r>
                        <a:rPr lang="en-US" sz="1100" dirty="0" err="1">
                          <a:latin typeface="Calibri"/>
                          <a:ea typeface="Calibri"/>
                          <a:cs typeface="Times New Roman"/>
                        </a:rPr>
                        <a:t>afërt</a:t>
                      </a:r>
                      <a:r>
                        <a:rPr lang="en-US" sz="1100" dirty="0">
                          <a:latin typeface="Calibri"/>
                          <a:ea typeface="Calibri"/>
                          <a:cs typeface="Times New Roman"/>
                        </a:rPr>
                        <a:t> me </a:t>
                      </a:r>
                      <a:r>
                        <a:rPr lang="en-US" sz="1100" dirty="0" err="1">
                          <a:latin typeface="Calibri"/>
                          <a:ea typeface="Calibri"/>
                          <a:cs typeface="Times New Roman"/>
                        </a:rPr>
                        <a:t>interesat</a:t>
                      </a:r>
                      <a:r>
                        <a:rPr lang="en-US" sz="1100" dirty="0">
                          <a:latin typeface="Calibri"/>
                          <a:ea typeface="Calibri"/>
                          <a:cs typeface="Times New Roman"/>
                        </a:rPr>
                        <a:t>, </a:t>
                      </a:r>
                      <a:r>
                        <a:rPr lang="en-US" sz="1100" dirty="0" err="1">
                          <a:latin typeface="Calibri"/>
                          <a:ea typeface="Calibri"/>
                          <a:cs typeface="Times New Roman"/>
                        </a:rPr>
                        <a:t>përvojat</a:t>
                      </a:r>
                      <a:r>
                        <a:rPr lang="en-US" sz="1100" dirty="0">
                          <a:latin typeface="Calibri"/>
                          <a:ea typeface="Calibri"/>
                          <a:cs typeface="Times New Roman"/>
                        </a:rPr>
                        <a:t>, </a:t>
                      </a:r>
                      <a:r>
                        <a:rPr lang="en-US" sz="1100" dirty="0" err="1">
                          <a:latin typeface="Calibri"/>
                          <a:ea typeface="Calibri"/>
                          <a:cs typeface="Times New Roman"/>
                        </a:rPr>
                        <a:t>ngjarjet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mjedisin</a:t>
                      </a:r>
                      <a:r>
                        <a:rPr lang="en-US" sz="1100" dirty="0">
                          <a:latin typeface="Calibri"/>
                          <a:ea typeface="Calibri"/>
                          <a:cs typeface="Times New Roman"/>
                        </a:rPr>
                        <a:t> </a:t>
                      </a:r>
                      <a:r>
                        <a:rPr lang="en-US" sz="1100" dirty="0" err="1">
                          <a:latin typeface="Calibri"/>
                          <a:ea typeface="Calibri"/>
                          <a:cs typeface="Times New Roman"/>
                        </a:rPr>
                        <a:t>rrethues</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bën</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mundur</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secili</a:t>
                      </a:r>
                      <a:r>
                        <a:rPr lang="en-US" sz="1100" dirty="0">
                          <a:latin typeface="Calibri"/>
                          <a:ea typeface="Calibri"/>
                          <a:cs typeface="Times New Roman"/>
                        </a:rPr>
                        <a:t> </a:t>
                      </a:r>
                      <a:r>
                        <a:rPr lang="en-US" sz="1100" dirty="0" err="1">
                          <a:latin typeface="Calibri"/>
                          <a:ea typeface="Calibri"/>
                          <a:cs typeface="Times New Roman"/>
                        </a:rPr>
                        <a:t>prej</a:t>
                      </a:r>
                      <a:r>
                        <a:rPr lang="en-US" sz="1100" dirty="0">
                          <a:latin typeface="Calibri"/>
                          <a:ea typeface="Calibri"/>
                          <a:cs typeface="Times New Roman"/>
                        </a:rPr>
                        <a:t> </a:t>
                      </a:r>
                      <a:r>
                        <a:rPr lang="en-US" sz="1100" dirty="0" err="1">
                          <a:latin typeface="Calibri"/>
                          <a:ea typeface="Calibri"/>
                          <a:cs typeface="Times New Roman"/>
                        </a:rPr>
                        <a:t>tyre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jetë</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angazhuar</a:t>
                      </a:r>
                      <a:r>
                        <a:rPr lang="en-US" sz="1100" dirty="0">
                          <a:latin typeface="Calibri"/>
                          <a:ea typeface="Calibri"/>
                          <a:cs typeface="Times New Roman"/>
                        </a:rPr>
                        <a:t> </a:t>
                      </a:r>
                      <a:r>
                        <a:rPr lang="en-US" sz="1100" dirty="0" err="1">
                          <a:latin typeface="Calibri"/>
                          <a:ea typeface="Calibri"/>
                          <a:cs typeface="Times New Roman"/>
                        </a:rPr>
                        <a:t>plotësisht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realizimin</a:t>
                      </a:r>
                      <a:r>
                        <a:rPr lang="en-US" sz="1100" dirty="0">
                          <a:latin typeface="Calibri"/>
                          <a:ea typeface="Calibri"/>
                          <a:cs typeface="Times New Roman"/>
                        </a:rPr>
                        <a:t> e </a:t>
                      </a:r>
                      <a:r>
                        <a:rPr lang="en-US" sz="1100" dirty="0" err="1">
                          <a:latin typeface="Calibri"/>
                          <a:ea typeface="Calibri"/>
                          <a:cs typeface="Times New Roman"/>
                        </a:rPr>
                        <a:t>tij</a:t>
                      </a:r>
                      <a:r>
                        <a:rPr lang="en-US" sz="1100" dirty="0">
                          <a:latin typeface="Calibri"/>
                          <a:ea typeface="Calibri"/>
                          <a:cs typeface="Times New Roman"/>
                        </a:rPr>
                        <a:t>. </a:t>
                      </a:r>
                    </a:p>
                    <a:p>
                      <a:pPr marL="0" marR="0">
                        <a:lnSpc>
                          <a:spcPct val="115000"/>
                        </a:lnSpc>
                        <a:spcBef>
                          <a:spcPts val="0"/>
                        </a:spcBef>
                        <a:spcAft>
                          <a:spcPts val="0"/>
                        </a:spcAft>
                      </a:pP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arsimin</a:t>
                      </a:r>
                      <a:r>
                        <a:rPr lang="en-US" sz="1100" dirty="0">
                          <a:latin typeface="Calibri"/>
                          <a:ea typeface="Calibri"/>
                          <a:cs typeface="Times New Roman"/>
                        </a:rPr>
                        <a:t> </a:t>
                      </a:r>
                      <a:r>
                        <a:rPr lang="en-US" sz="1100" dirty="0" err="1">
                          <a:latin typeface="Calibri"/>
                          <a:ea typeface="Calibri"/>
                          <a:cs typeface="Times New Roman"/>
                        </a:rPr>
                        <a:t>fillor</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duhet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jetë</a:t>
                      </a:r>
                      <a:r>
                        <a:rPr lang="en-US" sz="1100" dirty="0">
                          <a:latin typeface="Calibri"/>
                          <a:ea typeface="Calibri"/>
                          <a:cs typeface="Times New Roman"/>
                        </a:rPr>
                        <a:t> </a:t>
                      </a:r>
                      <a:r>
                        <a:rPr lang="en-US" sz="1100" dirty="0" err="1">
                          <a:latin typeface="Calibri"/>
                          <a:ea typeface="Calibri"/>
                          <a:cs typeface="Times New Roman"/>
                        </a:rPr>
                        <a:t>ndërkurrikular</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përfshijë</a:t>
                      </a:r>
                      <a:r>
                        <a:rPr lang="en-US" sz="1100" dirty="0">
                          <a:latin typeface="Calibri"/>
                          <a:ea typeface="Calibri"/>
                          <a:cs typeface="Times New Roman"/>
                        </a:rPr>
                        <a:t> </a:t>
                      </a:r>
                      <a:r>
                        <a:rPr lang="en-US" sz="1100" dirty="0" err="1">
                          <a:latin typeface="Calibri"/>
                          <a:ea typeface="Calibri"/>
                          <a:cs typeface="Times New Roman"/>
                        </a:rPr>
                        <a:t>disa</a:t>
                      </a:r>
                      <a:r>
                        <a:rPr lang="en-US" sz="1100" dirty="0">
                          <a:latin typeface="Calibri"/>
                          <a:ea typeface="Calibri"/>
                          <a:cs typeface="Times New Roman"/>
                        </a:rPr>
                        <a:t> </a:t>
                      </a:r>
                      <a:r>
                        <a:rPr lang="en-US" sz="1100" dirty="0" err="1">
                          <a:latin typeface="Calibri"/>
                          <a:ea typeface="Calibri"/>
                          <a:cs typeface="Times New Roman"/>
                        </a:rPr>
                        <a:t>lëndë</a:t>
                      </a:r>
                      <a:r>
                        <a:rPr lang="en-US" sz="1100" dirty="0">
                          <a:latin typeface="Calibri"/>
                          <a:ea typeface="Calibri"/>
                          <a:cs typeface="Times New Roman"/>
                        </a:rPr>
                        <a:t> </a:t>
                      </a:r>
                      <a:r>
                        <a:rPr lang="en-US" sz="1100" dirty="0" err="1">
                          <a:latin typeface="Calibri"/>
                          <a:ea typeface="Calibri"/>
                          <a:cs typeface="Times New Roman"/>
                        </a:rPr>
                        <a:t>mësimore</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mund</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ketë</a:t>
                      </a:r>
                      <a:r>
                        <a:rPr lang="en-US" sz="1100" dirty="0">
                          <a:latin typeface="Calibri"/>
                          <a:ea typeface="Calibri"/>
                          <a:cs typeface="Times New Roman"/>
                        </a:rPr>
                        <a:t> </a:t>
                      </a:r>
                      <a:r>
                        <a:rPr lang="en-US" sz="1100" dirty="0" err="1">
                          <a:latin typeface="Calibri"/>
                          <a:ea typeface="Calibri"/>
                          <a:cs typeface="Times New Roman"/>
                        </a:rPr>
                        <a:t>një</a:t>
                      </a:r>
                      <a:r>
                        <a:rPr lang="en-US" sz="1100" dirty="0">
                          <a:latin typeface="Calibri"/>
                          <a:ea typeface="Calibri"/>
                          <a:cs typeface="Times New Roman"/>
                        </a:rPr>
                        <a:t> </a:t>
                      </a:r>
                      <a:r>
                        <a:rPr lang="en-US" sz="1100" dirty="0" err="1">
                          <a:latin typeface="Calibri"/>
                          <a:ea typeface="Calibri"/>
                          <a:cs typeface="Times New Roman"/>
                        </a:rPr>
                        <a:t>histori</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shkurtër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lindjes</a:t>
                      </a:r>
                      <a:r>
                        <a:rPr lang="en-US" sz="1100" dirty="0">
                          <a:latin typeface="Calibri"/>
                          <a:ea typeface="Calibri"/>
                          <a:cs typeface="Times New Roman"/>
                        </a:rPr>
                        <a:t> </a:t>
                      </a:r>
                      <a:r>
                        <a:rPr lang="en-US" sz="1100" dirty="0" err="1">
                          <a:latin typeface="Calibri"/>
                          <a:ea typeface="Calibri"/>
                          <a:cs typeface="Times New Roman"/>
                        </a:rPr>
                        <a:t>së</a:t>
                      </a:r>
                      <a:r>
                        <a:rPr lang="en-US" sz="1100" dirty="0">
                          <a:latin typeface="Calibri"/>
                          <a:ea typeface="Calibri"/>
                          <a:cs typeface="Times New Roman"/>
                        </a:rPr>
                        <a:t> </a:t>
                      </a:r>
                      <a:r>
                        <a:rPr lang="en-US" sz="1100" dirty="0" err="1">
                          <a:latin typeface="Calibri"/>
                          <a:ea typeface="Calibri"/>
                          <a:cs typeface="Times New Roman"/>
                        </a:rPr>
                        <a:t>tij</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interesit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ngjalli</a:t>
                      </a:r>
                      <a:r>
                        <a:rPr lang="en-US" sz="1100" dirty="0">
                          <a:latin typeface="Calibri"/>
                          <a:ea typeface="Calibri"/>
                          <a:cs typeface="Times New Roman"/>
                        </a:rPr>
                        <a:t> </a:t>
                      </a:r>
                      <a:r>
                        <a:rPr lang="en-US" sz="1100" dirty="0" err="1">
                          <a:latin typeface="Calibri"/>
                          <a:ea typeface="Calibri"/>
                          <a:cs typeface="Times New Roman"/>
                        </a:rPr>
                        <a:t>te</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a:t>
                      </a: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78934">
                <a:tc>
                  <a:txBody>
                    <a:bodyPr/>
                    <a:lstStyle/>
                    <a:p>
                      <a:pPr marL="0" marR="0">
                        <a:lnSpc>
                          <a:spcPct val="115000"/>
                        </a:lnSpc>
                        <a:spcBef>
                          <a:spcPts val="0"/>
                        </a:spcBef>
                        <a:spcAft>
                          <a:spcPts val="0"/>
                        </a:spcAft>
                      </a:pPr>
                      <a:r>
                        <a:rPr lang="en-US" sz="1400" dirty="0" err="1">
                          <a:latin typeface="Calibri"/>
                          <a:ea typeface="Calibri"/>
                          <a:cs typeface="Times New Roman"/>
                        </a:rPr>
                        <a:t>Qëllimet</a:t>
                      </a:r>
                      <a:r>
                        <a:rPr lang="en-US" sz="1400" dirty="0">
                          <a:latin typeface="Calibri"/>
                          <a:ea typeface="Calibri"/>
                          <a:cs typeface="Times New Roman"/>
                        </a:rPr>
                        <a:t> e </a:t>
                      </a:r>
                      <a:r>
                        <a:rPr lang="en-US" sz="1400" dirty="0" err="1">
                          <a:latin typeface="Calibri"/>
                          <a:ea typeface="Calibri"/>
                          <a:cs typeface="Times New Roman"/>
                        </a:rPr>
                        <a:t>projektit</a:t>
                      </a:r>
                      <a:r>
                        <a:rPr lang="en-US" sz="1400" dirty="0">
                          <a:latin typeface="Calibri"/>
                          <a:ea typeface="Calibri"/>
                          <a:cs typeface="Times New Roman"/>
                        </a:rPr>
                        <a:t> </a:t>
                      </a:r>
                      <a:r>
                        <a:rPr lang="en-US" sz="1400" dirty="0" err="1">
                          <a:latin typeface="Calibri"/>
                          <a:ea typeface="Calibri"/>
                          <a:cs typeface="Times New Roman"/>
                        </a:rPr>
                        <a:t>dhe</a:t>
                      </a:r>
                      <a:r>
                        <a:rPr lang="en-US" sz="1400" dirty="0">
                          <a:latin typeface="Calibri"/>
                          <a:ea typeface="Calibri"/>
                          <a:cs typeface="Times New Roman"/>
                        </a:rPr>
                        <a:t> </a:t>
                      </a:r>
                      <a:r>
                        <a:rPr lang="en-US" sz="1400" dirty="0" err="1">
                          <a:latin typeface="Calibri"/>
                          <a:ea typeface="Calibri"/>
                          <a:cs typeface="Times New Roman"/>
                        </a:rPr>
                        <a:t>rezultatet</a:t>
                      </a:r>
                      <a:r>
                        <a:rPr lang="en-US" sz="1400" dirty="0">
                          <a:latin typeface="Calibri"/>
                          <a:ea typeface="Calibri"/>
                          <a:cs typeface="Times New Roman"/>
                        </a:rPr>
                        <a:t> e </a:t>
                      </a:r>
                      <a:r>
                        <a:rPr lang="en-US" sz="1400" dirty="0" err="1">
                          <a:latin typeface="Calibri"/>
                          <a:ea typeface="Calibri"/>
                          <a:cs typeface="Times New Roman"/>
                        </a:rPr>
                        <a:t>të</a:t>
                      </a:r>
                      <a:r>
                        <a:rPr lang="en-US" sz="1400" dirty="0">
                          <a:latin typeface="Calibri"/>
                          <a:ea typeface="Calibri"/>
                          <a:cs typeface="Times New Roman"/>
                        </a:rPr>
                        <a:t> </a:t>
                      </a:r>
                      <a:r>
                        <a:rPr lang="en-US" sz="1400" dirty="0" err="1">
                          <a:latin typeface="Calibri"/>
                          <a:ea typeface="Calibri"/>
                          <a:cs typeface="Times New Roman"/>
                        </a:rPr>
                        <a:t>nxënit</a:t>
                      </a:r>
                      <a:endParaRPr lang="en-US" sz="1400" dirty="0">
                        <a:latin typeface="Calibri"/>
                        <a:ea typeface="Calibri"/>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100" dirty="0" err="1">
                          <a:latin typeface="Calibri"/>
                          <a:ea typeface="Calibri"/>
                          <a:cs typeface="Times New Roman"/>
                        </a:rPr>
                        <a:t>Mësuesi</a:t>
                      </a:r>
                      <a:r>
                        <a:rPr lang="en-US" sz="1100" dirty="0">
                          <a:latin typeface="Calibri"/>
                          <a:ea typeface="Calibri"/>
                          <a:cs typeface="Times New Roman"/>
                        </a:rPr>
                        <a:t> </a:t>
                      </a:r>
                      <a:r>
                        <a:rPr lang="en-US" sz="1100" dirty="0" err="1">
                          <a:latin typeface="Calibri"/>
                          <a:ea typeface="Calibri"/>
                          <a:cs typeface="Times New Roman"/>
                        </a:rPr>
                        <a:t>luan</a:t>
                      </a:r>
                      <a:r>
                        <a:rPr lang="en-US" sz="1100" dirty="0">
                          <a:latin typeface="Calibri"/>
                          <a:ea typeface="Calibri"/>
                          <a:cs typeface="Times New Roman"/>
                        </a:rPr>
                        <a:t> </a:t>
                      </a:r>
                      <a:r>
                        <a:rPr lang="en-US" sz="1100" dirty="0" err="1">
                          <a:latin typeface="Calibri"/>
                          <a:ea typeface="Calibri"/>
                          <a:cs typeface="Times New Roman"/>
                        </a:rPr>
                        <a:t>një</a:t>
                      </a:r>
                      <a:r>
                        <a:rPr lang="en-US" sz="1100" dirty="0">
                          <a:latin typeface="Calibri"/>
                          <a:ea typeface="Calibri"/>
                          <a:cs typeface="Times New Roman"/>
                        </a:rPr>
                        <a:t> </a:t>
                      </a:r>
                      <a:r>
                        <a:rPr lang="en-US" sz="1100" dirty="0" err="1">
                          <a:latin typeface="Calibri"/>
                          <a:ea typeface="Calibri"/>
                          <a:cs typeface="Times New Roman"/>
                        </a:rPr>
                        <a:t>rol</a:t>
                      </a:r>
                      <a:r>
                        <a:rPr lang="en-US" sz="1100" dirty="0">
                          <a:latin typeface="Calibri"/>
                          <a:ea typeface="Calibri"/>
                          <a:cs typeface="Times New Roman"/>
                        </a:rPr>
                        <a:t> </a:t>
                      </a:r>
                      <a:r>
                        <a:rPr lang="en-US" sz="1100" dirty="0" err="1">
                          <a:latin typeface="Calibri"/>
                          <a:ea typeface="Calibri"/>
                          <a:cs typeface="Times New Roman"/>
                        </a:rPr>
                        <a:t>aktiv</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prezantimin</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sigurimin</a:t>
                      </a:r>
                      <a:r>
                        <a:rPr lang="en-US" sz="1100" dirty="0">
                          <a:latin typeface="Calibri"/>
                          <a:ea typeface="Calibri"/>
                          <a:cs typeface="Times New Roman"/>
                        </a:rPr>
                        <a:t> e </a:t>
                      </a:r>
                      <a:r>
                        <a:rPr lang="en-US" sz="1100" dirty="0" err="1">
                          <a:latin typeface="Calibri"/>
                          <a:ea typeface="Calibri"/>
                          <a:cs typeface="Times New Roman"/>
                        </a:rPr>
                        <a:t>udhëzimeve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qarta</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qëllimet</a:t>
                      </a:r>
                      <a:r>
                        <a:rPr lang="en-US" sz="1100" dirty="0">
                          <a:latin typeface="Calibri"/>
                          <a:ea typeface="Calibri"/>
                          <a:cs typeface="Times New Roman"/>
                        </a:rPr>
                        <a:t> e </a:t>
                      </a:r>
                      <a:r>
                        <a:rPr lang="en-US" sz="1100" dirty="0" err="1">
                          <a:latin typeface="Calibri"/>
                          <a:ea typeface="Calibri"/>
                          <a:cs typeface="Times New Roman"/>
                        </a:rPr>
                        <a:t>tij</a:t>
                      </a:r>
                      <a:r>
                        <a:rPr lang="en-US" sz="1100" dirty="0">
                          <a:latin typeface="Calibri"/>
                          <a:ea typeface="Calibri"/>
                          <a:cs typeface="Times New Roman"/>
                        </a:rPr>
                        <a:t>. Ai </a:t>
                      </a:r>
                      <a:r>
                        <a:rPr lang="en-US" sz="1100" dirty="0" err="1">
                          <a:latin typeface="Calibri"/>
                          <a:ea typeface="Calibri"/>
                          <a:cs typeface="Times New Roman"/>
                        </a:rPr>
                        <a:t>shpjegon</a:t>
                      </a:r>
                      <a:r>
                        <a:rPr lang="en-US" sz="1100" dirty="0">
                          <a:latin typeface="Calibri"/>
                          <a:ea typeface="Calibri"/>
                          <a:cs typeface="Times New Roman"/>
                        </a:rPr>
                        <a:t> </a:t>
                      </a:r>
                      <a:r>
                        <a:rPr lang="en-US" sz="1100" dirty="0" err="1">
                          <a:latin typeface="Calibri"/>
                          <a:ea typeface="Calibri"/>
                          <a:cs typeface="Times New Roman"/>
                        </a:rPr>
                        <a:t>konceptet</a:t>
                      </a:r>
                      <a:r>
                        <a:rPr lang="en-US" sz="1100" dirty="0">
                          <a:latin typeface="Calibri"/>
                          <a:ea typeface="Calibri"/>
                          <a:cs typeface="Times New Roman"/>
                        </a:rPr>
                        <a:t> </a:t>
                      </a:r>
                      <a:r>
                        <a:rPr lang="en-US" sz="1100" dirty="0" err="1">
                          <a:latin typeface="Calibri"/>
                          <a:ea typeface="Calibri"/>
                          <a:cs typeface="Times New Roman"/>
                        </a:rPr>
                        <a:t>kryesore</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përfshin</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diskutime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t’u</a:t>
                      </a:r>
                      <a:r>
                        <a:rPr lang="en-US" sz="1100" dirty="0">
                          <a:latin typeface="Calibri"/>
                          <a:ea typeface="Calibri"/>
                          <a:cs typeface="Times New Roman"/>
                        </a:rPr>
                        <a:t> </a:t>
                      </a:r>
                      <a:r>
                        <a:rPr lang="en-US" sz="1100" dirty="0" err="1">
                          <a:latin typeface="Calibri"/>
                          <a:ea typeface="Calibri"/>
                          <a:cs typeface="Times New Roman"/>
                        </a:rPr>
                        <a:t>siguruar</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ata</a:t>
                      </a:r>
                      <a:r>
                        <a:rPr lang="en-US" sz="1100" dirty="0">
                          <a:latin typeface="Calibri"/>
                          <a:ea typeface="Calibri"/>
                          <a:cs typeface="Times New Roman"/>
                        </a:rPr>
                        <a:t> e </a:t>
                      </a:r>
                      <a:r>
                        <a:rPr lang="en-US" sz="1100" dirty="0" err="1">
                          <a:latin typeface="Calibri"/>
                          <a:ea typeface="Calibri"/>
                          <a:cs typeface="Times New Roman"/>
                        </a:rPr>
                        <a:t>kuptojnë</a:t>
                      </a:r>
                      <a:r>
                        <a:rPr lang="en-US" sz="1100" dirty="0">
                          <a:latin typeface="Calibri"/>
                          <a:ea typeface="Calibri"/>
                          <a:cs typeface="Times New Roman"/>
                        </a:rPr>
                        <a:t> </a:t>
                      </a:r>
                      <a:r>
                        <a:rPr lang="en-US" sz="1100" dirty="0" err="1">
                          <a:latin typeface="Calibri"/>
                          <a:ea typeface="Calibri"/>
                          <a:cs typeface="Times New Roman"/>
                        </a:rPr>
                        <a:t>temën</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synimet</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Qëllimet</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janë</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lidhura</a:t>
                      </a:r>
                      <a:r>
                        <a:rPr lang="en-US" sz="1100" dirty="0">
                          <a:latin typeface="Calibri"/>
                          <a:ea typeface="Calibri"/>
                          <a:cs typeface="Times New Roman"/>
                        </a:rPr>
                        <a:t> me </a:t>
                      </a:r>
                      <a:r>
                        <a:rPr lang="en-US" sz="1100" dirty="0" err="1">
                          <a:latin typeface="Calibri"/>
                          <a:ea typeface="Calibri"/>
                          <a:cs typeface="Times New Roman"/>
                        </a:rPr>
                        <a:t>dëshirat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pritshmëritë</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rezultatet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do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arrihen</a:t>
                      </a:r>
                      <a:r>
                        <a:rPr lang="en-US" sz="1100" dirty="0">
                          <a:latin typeface="Calibri"/>
                          <a:ea typeface="Calibri"/>
                          <a:cs typeface="Times New Roman"/>
                        </a:rPr>
                        <a:t>. </a:t>
                      </a:r>
                      <a:r>
                        <a:rPr lang="en-US" sz="1100" dirty="0" err="1">
                          <a:latin typeface="Calibri"/>
                          <a:ea typeface="Calibri"/>
                          <a:cs typeface="Times New Roman"/>
                        </a:rPr>
                        <a:t>Rezultatet</a:t>
                      </a:r>
                      <a:r>
                        <a:rPr lang="en-US" sz="1100" dirty="0">
                          <a:latin typeface="Calibri"/>
                          <a:ea typeface="Calibri"/>
                          <a:cs typeface="Times New Roman"/>
                        </a:rPr>
                        <a:t> e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nxënit</a:t>
                      </a:r>
                      <a:r>
                        <a:rPr lang="en-US" sz="1100" dirty="0">
                          <a:latin typeface="Calibri"/>
                          <a:ea typeface="Calibri"/>
                          <a:cs typeface="Times New Roman"/>
                        </a:rPr>
                        <a:t> </a:t>
                      </a:r>
                      <a:r>
                        <a:rPr lang="en-US" sz="1100" dirty="0" err="1">
                          <a:latin typeface="Calibri"/>
                          <a:ea typeface="Calibri"/>
                          <a:cs typeface="Times New Roman"/>
                        </a:rPr>
                        <a:t>shënohen</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çdo</a:t>
                      </a:r>
                      <a:r>
                        <a:rPr lang="en-US" sz="1100" dirty="0">
                          <a:latin typeface="Calibri"/>
                          <a:ea typeface="Calibri"/>
                          <a:cs typeface="Times New Roman"/>
                        </a:rPr>
                        <a:t> </a:t>
                      </a:r>
                      <a:r>
                        <a:rPr lang="en-US" sz="1100" dirty="0" err="1">
                          <a:latin typeface="Calibri"/>
                          <a:ea typeface="Calibri"/>
                          <a:cs typeface="Times New Roman"/>
                        </a:rPr>
                        <a:t>lëndë</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përfshihet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realizimin</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a:t>
                      </a: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84200">
                <a:tc>
                  <a:txBody>
                    <a:bodyPr/>
                    <a:lstStyle/>
                    <a:p>
                      <a:pPr marL="0" marR="0">
                        <a:lnSpc>
                          <a:spcPct val="115000"/>
                        </a:lnSpc>
                        <a:spcBef>
                          <a:spcPts val="0"/>
                        </a:spcBef>
                        <a:spcAft>
                          <a:spcPts val="0"/>
                        </a:spcAft>
                      </a:pPr>
                      <a:r>
                        <a:rPr lang="en-US" sz="1400" dirty="0" err="1">
                          <a:latin typeface="Calibri"/>
                          <a:ea typeface="Calibri"/>
                          <a:cs typeface="Times New Roman"/>
                        </a:rPr>
                        <a:t>Kohëzgjatja</a:t>
                      </a:r>
                      <a:r>
                        <a:rPr lang="en-US" sz="1400" dirty="0">
                          <a:latin typeface="Calibri"/>
                          <a:ea typeface="Calibri"/>
                          <a:cs typeface="Times New Roman"/>
                        </a:rPr>
                        <a:t> e </a:t>
                      </a:r>
                      <a:r>
                        <a:rPr lang="en-US" sz="1400" dirty="0" err="1">
                          <a:latin typeface="Calibri"/>
                          <a:ea typeface="Calibri"/>
                          <a:cs typeface="Times New Roman"/>
                        </a:rPr>
                        <a:t>projektit</a:t>
                      </a:r>
                      <a:endParaRPr lang="en-US" sz="1400" dirty="0">
                        <a:latin typeface="Calibri"/>
                        <a:ea typeface="Calibri"/>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arsimin</a:t>
                      </a:r>
                      <a:r>
                        <a:rPr lang="en-US" sz="1100" dirty="0">
                          <a:latin typeface="Calibri"/>
                          <a:ea typeface="Calibri"/>
                          <a:cs typeface="Times New Roman"/>
                        </a:rPr>
                        <a:t> </a:t>
                      </a:r>
                      <a:r>
                        <a:rPr lang="en-US" sz="1100" dirty="0" err="1">
                          <a:latin typeface="Calibri"/>
                          <a:ea typeface="Calibri"/>
                          <a:cs typeface="Times New Roman"/>
                        </a:rPr>
                        <a:t>fillor</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mund</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zhvillohet</a:t>
                      </a:r>
                      <a:r>
                        <a:rPr lang="en-US" sz="1100" dirty="0">
                          <a:latin typeface="Calibri"/>
                          <a:ea typeface="Calibri"/>
                          <a:cs typeface="Times New Roman"/>
                        </a:rPr>
                        <a:t> </a:t>
                      </a:r>
                      <a:r>
                        <a:rPr lang="en-US" sz="1100" dirty="0" err="1">
                          <a:latin typeface="Calibri"/>
                          <a:ea typeface="Calibri"/>
                          <a:cs typeface="Times New Roman"/>
                        </a:rPr>
                        <a:t>brenda</a:t>
                      </a:r>
                      <a:r>
                        <a:rPr lang="en-US" sz="1100" dirty="0">
                          <a:latin typeface="Calibri"/>
                          <a:ea typeface="Calibri"/>
                          <a:cs typeface="Times New Roman"/>
                        </a:rPr>
                        <a:t> </a:t>
                      </a:r>
                      <a:r>
                        <a:rPr lang="en-US" sz="1100" dirty="0" err="1">
                          <a:latin typeface="Calibri"/>
                          <a:ea typeface="Calibri"/>
                          <a:cs typeface="Times New Roman"/>
                        </a:rPr>
                        <a:t>një</a:t>
                      </a:r>
                      <a:r>
                        <a:rPr lang="en-US" sz="1100" dirty="0">
                          <a:latin typeface="Calibri"/>
                          <a:ea typeface="Calibri"/>
                          <a:cs typeface="Times New Roman"/>
                        </a:rPr>
                        <a:t> </a:t>
                      </a:r>
                      <a:r>
                        <a:rPr lang="en-US" sz="1100" dirty="0" err="1">
                          <a:latin typeface="Calibri"/>
                          <a:ea typeface="Calibri"/>
                          <a:cs typeface="Times New Roman"/>
                        </a:rPr>
                        <a:t>periudhe</a:t>
                      </a:r>
                      <a:r>
                        <a:rPr lang="en-US" sz="1100" dirty="0">
                          <a:latin typeface="Calibri"/>
                          <a:ea typeface="Calibri"/>
                          <a:cs typeface="Times New Roman"/>
                        </a:rPr>
                        <a:t> </a:t>
                      </a:r>
                      <a:r>
                        <a:rPr lang="en-US" sz="1100" dirty="0" err="1">
                          <a:latin typeface="Calibri"/>
                          <a:ea typeface="Calibri"/>
                          <a:cs typeface="Times New Roman"/>
                        </a:rPr>
                        <a:t>nisur</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mosha</a:t>
                      </a:r>
                      <a:r>
                        <a:rPr lang="en-US" sz="1100" dirty="0">
                          <a:latin typeface="Calibri"/>
                          <a:ea typeface="Calibri"/>
                          <a:cs typeface="Times New Roman"/>
                        </a:rPr>
                        <a:t> e </a:t>
                      </a:r>
                      <a:r>
                        <a:rPr lang="en-US" sz="1100"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por</a:t>
                      </a:r>
                      <a:r>
                        <a:rPr lang="en-US" sz="1100" dirty="0">
                          <a:latin typeface="Calibri"/>
                          <a:ea typeface="Calibri"/>
                          <a:cs typeface="Times New Roman"/>
                        </a:rPr>
                        <a:t> </a:t>
                      </a:r>
                      <a:r>
                        <a:rPr lang="en-US" sz="1100" dirty="0" err="1">
                          <a:latin typeface="Calibri"/>
                          <a:ea typeface="Calibri"/>
                          <a:cs typeface="Times New Roman"/>
                        </a:rPr>
                        <a:t>nuk</a:t>
                      </a:r>
                      <a:r>
                        <a:rPr lang="en-US" sz="1100" dirty="0">
                          <a:latin typeface="Calibri"/>
                          <a:ea typeface="Calibri"/>
                          <a:cs typeface="Times New Roman"/>
                        </a:rPr>
                        <a:t> </a:t>
                      </a:r>
                      <a:r>
                        <a:rPr lang="en-US" sz="1100" dirty="0" err="1">
                          <a:latin typeface="Calibri"/>
                          <a:ea typeface="Calibri"/>
                          <a:cs typeface="Times New Roman"/>
                        </a:rPr>
                        <a:t>përjashtohet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jetë</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shtrirë</a:t>
                      </a:r>
                      <a:r>
                        <a:rPr lang="en-US" sz="1100" dirty="0">
                          <a:latin typeface="Calibri"/>
                          <a:ea typeface="Calibri"/>
                          <a:cs typeface="Times New Roman"/>
                        </a:rPr>
                        <a:t> </a:t>
                      </a:r>
                      <a:r>
                        <a:rPr lang="en-US" sz="1100" dirty="0" err="1">
                          <a:latin typeface="Calibri"/>
                          <a:ea typeface="Calibri"/>
                          <a:cs typeface="Times New Roman"/>
                        </a:rPr>
                        <a:t>gjatë</a:t>
                      </a:r>
                      <a:r>
                        <a:rPr lang="en-US" sz="1100" dirty="0">
                          <a:latin typeface="Calibri"/>
                          <a:ea typeface="Calibri"/>
                          <a:cs typeface="Times New Roman"/>
                        </a:rPr>
                        <a:t> </a:t>
                      </a:r>
                      <a:r>
                        <a:rPr lang="en-US" sz="1100" dirty="0" err="1">
                          <a:latin typeface="Calibri"/>
                          <a:ea typeface="Calibri"/>
                          <a:cs typeface="Times New Roman"/>
                        </a:rPr>
                        <a:t>gjithë</a:t>
                      </a:r>
                      <a:r>
                        <a:rPr lang="en-US" sz="1100" dirty="0">
                          <a:latin typeface="Calibri"/>
                          <a:ea typeface="Calibri"/>
                          <a:cs typeface="Times New Roman"/>
                        </a:rPr>
                        <a:t> </a:t>
                      </a:r>
                      <a:r>
                        <a:rPr lang="en-US" sz="1100" dirty="0" err="1">
                          <a:latin typeface="Calibri"/>
                          <a:ea typeface="Calibri"/>
                          <a:cs typeface="Times New Roman"/>
                        </a:rPr>
                        <a:t>vitit</a:t>
                      </a:r>
                      <a:r>
                        <a:rPr lang="en-US" sz="1100" dirty="0">
                          <a:latin typeface="Calibri"/>
                          <a:ea typeface="Calibri"/>
                          <a:cs typeface="Times New Roman"/>
                        </a:rPr>
                        <a:t>, me tri </a:t>
                      </a:r>
                      <a:r>
                        <a:rPr lang="en-US" sz="1100" dirty="0" err="1">
                          <a:latin typeface="Calibri"/>
                          <a:ea typeface="Calibri"/>
                          <a:cs typeface="Times New Roman"/>
                        </a:rPr>
                        <a:t>tema</a:t>
                      </a:r>
                      <a:r>
                        <a:rPr lang="en-US" sz="1100" dirty="0">
                          <a:latin typeface="Calibri"/>
                          <a:ea typeface="Calibri"/>
                          <a:cs typeface="Times New Roman"/>
                        </a:rPr>
                        <a:t> </a:t>
                      </a:r>
                      <a:r>
                        <a:rPr lang="en-US" sz="1100" dirty="0" err="1">
                          <a:latin typeface="Calibri"/>
                          <a:ea typeface="Calibri"/>
                          <a:cs typeface="Times New Roman"/>
                        </a:rPr>
                        <a:t>madhore</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zhvillohen</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secilën</a:t>
                      </a:r>
                      <a:r>
                        <a:rPr lang="en-US" sz="1100" dirty="0">
                          <a:latin typeface="Calibri"/>
                          <a:ea typeface="Calibri"/>
                          <a:cs typeface="Times New Roman"/>
                        </a:rPr>
                        <a:t> </a:t>
                      </a:r>
                      <a:r>
                        <a:rPr lang="en-US" sz="1100" dirty="0" err="1">
                          <a:latin typeface="Calibri"/>
                          <a:ea typeface="Calibri"/>
                          <a:cs typeface="Times New Roman"/>
                        </a:rPr>
                        <a:t>periudhë</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vitit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projektet</a:t>
                      </a:r>
                      <a:r>
                        <a:rPr lang="en-US" sz="1100" dirty="0">
                          <a:latin typeface="Calibri"/>
                          <a:ea typeface="Calibri"/>
                          <a:cs typeface="Times New Roman"/>
                        </a:rPr>
                        <a:t> </a:t>
                      </a:r>
                      <a:r>
                        <a:rPr lang="en-US" sz="1100" dirty="0" err="1">
                          <a:latin typeface="Calibri"/>
                          <a:ea typeface="Calibri"/>
                          <a:cs typeface="Times New Roman"/>
                        </a:rPr>
                        <a:t>ndër</a:t>
                      </a:r>
                      <a:r>
                        <a:rPr lang="en-US" sz="1100" dirty="0">
                          <a:latin typeface="Calibri"/>
                          <a:ea typeface="Calibri"/>
                          <a:cs typeface="Times New Roman"/>
                        </a:rPr>
                        <a:t> </a:t>
                      </a:r>
                      <a:r>
                        <a:rPr lang="en-US" sz="1100" dirty="0" err="1">
                          <a:latin typeface="Calibri"/>
                          <a:ea typeface="Calibri"/>
                          <a:cs typeface="Times New Roman"/>
                        </a:rPr>
                        <a:t>lëndore</a:t>
                      </a:r>
                      <a:r>
                        <a:rPr lang="en-US" sz="1100" dirty="0">
                          <a:latin typeface="Calibri"/>
                          <a:ea typeface="Calibri"/>
                          <a:cs typeface="Times New Roman"/>
                        </a:rPr>
                        <a:t>, </a:t>
                      </a:r>
                      <a:r>
                        <a:rPr lang="en-US" sz="1100" dirty="0" err="1">
                          <a:latin typeface="Calibri"/>
                          <a:ea typeface="Calibri"/>
                          <a:cs typeface="Times New Roman"/>
                        </a:rPr>
                        <a:t>përcaktohet</a:t>
                      </a:r>
                      <a:r>
                        <a:rPr lang="en-US" sz="1100" dirty="0">
                          <a:latin typeface="Calibri"/>
                          <a:ea typeface="Calibri"/>
                          <a:cs typeface="Times New Roman"/>
                        </a:rPr>
                        <a:t> </a:t>
                      </a:r>
                      <a:r>
                        <a:rPr lang="en-US" sz="1100" dirty="0" err="1">
                          <a:latin typeface="Calibri"/>
                          <a:ea typeface="Calibri"/>
                          <a:cs typeface="Times New Roman"/>
                        </a:rPr>
                        <a:t>numri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orëve</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secila</a:t>
                      </a:r>
                      <a:r>
                        <a:rPr lang="en-US" sz="1100" dirty="0">
                          <a:latin typeface="Calibri"/>
                          <a:ea typeface="Calibri"/>
                          <a:cs typeface="Times New Roman"/>
                        </a:rPr>
                        <a:t> </a:t>
                      </a:r>
                      <a:r>
                        <a:rPr lang="en-US" sz="1100" dirty="0" err="1">
                          <a:latin typeface="Calibri"/>
                          <a:ea typeface="Calibri"/>
                          <a:cs typeface="Times New Roman"/>
                        </a:rPr>
                        <a:t>lëndë</a:t>
                      </a:r>
                      <a:r>
                        <a:rPr lang="en-US" sz="1100" dirty="0">
                          <a:latin typeface="Calibri"/>
                          <a:ea typeface="Calibri"/>
                          <a:cs typeface="Times New Roman"/>
                        </a:rPr>
                        <a:t>.</a:t>
                      </a: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15732">
                <a:tc>
                  <a:txBody>
                    <a:bodyPr/>
                    <a:lstStyle/>
                    <a:p>
                      <a:pPr marL="0" marR="0">
                        <a:lnSpc>
                          <a:spcPct val="115000"/>
                        </a:lnSpc>
                        <a:spcBef>
                          <a:spcPts val="0"/>
                        </a:spcBef>
                        <a:spcAft>
                          <a:spcPts val="0"/>
                        </a:spcAft>
                      </a:pPr>
                      <a:r>
                        <a:rPr lang="en-US" sz="1400" dirty="0" err="1">
                          <a:latin typeface="Calibri"/>
                          <a:ea typeface="Calibri"/>
                          <a:cs typeface="Times New Roman"/>
                        </a:rPr>
                        <a:t>Planifikimi</a:t>
                      </a:r>
                      <a:r>
                        <a:rPr lang="en-US" sz="1400" dirty="0">
                          <a:latin typeface="Calibri"/>
                          <a:ea typeface="Calibri"/>
                          <a:cs typeface="Times New Roman"/>
                        </a:rPr>
                        <a:t> </a:t>
                      </a:r>
                      <a:r>
                        <a:rPr lang="en-US" sz="1400" dirty="0" err="1">
                          <a:latin typeface="Calibri"/>
                          <a:ea typeface="Calibri"/>
                          <a:cs typeface="Times New Roman"/>
                        </a:rPr>
                        <a:t>i</a:t>
                      </a:r>
                      <a:r>
                        <a:rPr lang="en-US" sz="1400" dirty="0">
                          <a:latin typeface="Calibri"/>
                          <a:ea typeface="Calibri"/>
                          <a:cs typeface="Times New Roman"/>
                        </a:rPr>
                        <a:t> </a:t>
                      </a:r>
                      <a:r>
                        <a:rPr lang="en-US" sz="1400" dirty="0" err="1">
                          <a:latin typeface="Calibri"/>
                          <a:ea typeface="Calibri"/>
                          <a:cs typeface="Times New Roman"/>
                        </a:rPr>
                        <a:t>projektit</a:t>
                      </a:r>
                      <a:endParaRPr lang="en-US" sz="1400" dirty="0">
                        <a:latin typeface="Calibri"/>
                        <a:ea typeface="Calibri"/>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është</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lidhur</a:t>
                      </a:r>
                      <a:r>
                        <a:rPr lang="en-US" sz="1100" dirty="0">
                          <a:latin typeface="Calibri"/>
                          <a:ea typeface="Calibri"/>
                          <a:cs typeface="Times New Roman"/>
                        </a:rPr>
                        <a:t> </a:t>
                      </a:r>
                      <a:r>
                        <a:rPr lang="en-US" sz="1100" dirty="0" err="1">
                          <a:latin typeface="Calibri"/>
                          <a:ea typeface="Calibri"/>
                          <a:cs typeface="Times New Roman"/>
                        </a:rPr>
                        <a:t>sa</a:t>
                      </a:r>
                      <a:r>
                        <a:rPr lang="en-US" sz="1100" dirty="0">
                          <a:latin typeface="Calibri"/>
                          <a:ea typeface="Calibri"/>
                          <a:cs typeface="Times New Roman"/>
                        </a:rPr>
                        <a:t> me </a:t>
                      </a:r>
                      <a:r>
                        <a:rPr lang="en-US" sz="1100" dirty="0" err="1">
                          <a:latin typeface="Calibri"/>
                          <a:ea typeface="Calibri"/>
                          <a:cs typeface="Times New Roman"/>
                        </a:rPr>
                        <a:t>përgatitjen</a:t>
                      </a:r>
                      <a:r>
                        <a:rPr lang="en-US" sz="1100" dirty="0">
                          <a:latin typeface="Calibri"/>
                          <a:ea typeface="Calibri"/>
                          <a:cs typeface="Times New Roman"/>
                        </a:rPr>
                        <a:t> e </a:t>
                      </a:r>
                      <a:r>
                        <a:rPr lang="en-US" sz="1100" dirty="0" err="1">
                          <a:latin typeface="Calibri"/>
                          <a:ea typeface="Calibri"/>
                          <a:cs typeface="Times New Roman"/>
                        </a:rPr>
                        <a:t>mësuesit</a:t>
                      </a:r>
                      <a:r>
                        <a:rPr lang="en-US" sz="1100" dirty="0">
                          <a:latin typeface="Calibri"/>
                          <a:ea typeface="Calibri"/>
                          <a:cs typeface="Times New Roman"/>
                        </a:rPr>
                        <a:t>, </a:t>
                      </a:r>
                      <a:r>
                        <a:rPr lang="en-US" sz="1100" dirty="0" err="1">
                          <a:latin typeface="Calibri"/>
                          <a:ea typeface="Calibri"/>
                          <a:cs typeface="Times New Roman"/>
                        </a:rPr>
                        <a:t>aq</a:t>
                      </a:r>
                      <a:r>
                        <a:rPr lang="en-US" sz="1100" dirty="0">
                          <a:latin typeface="Calibri"/>
                          <a:ea typeface="Calibri"/>
                          <a:cs typeface="Times New Roman"/>
                        </a:rPr>
                        <a:t> </a:t>
                      </a:r>
                      <a:r>
                        <a:rPr lang="en-US" sz="1100" dirty="0" err="1">
                          <a:latin typeface="Calibri"/>
                          <a:ea typeface="Calibri"/>
                          <a:cs typeface="Times New Roman"/>
                        </a:rPr>
                        <a:t>edhe</a:t>
                      </a:r>
                      <a:r>
                        <a:rPr lang="en-US" sz="1100" dirty="0">
                          <a:latin typeface="Calibri"/>
                          <a:ea typeface="Calibri"/>
                          <a:cs typeface="Times New Roman"/>
                        </a:rPr>
                        <a:t> me </a:t>
                      </a:r>
                      <a:r>
                        <a:rPr lang="en-US" sz="1100" dirty="0" err="1">
                          <a:latin typeface="Calibri"/>
                          <a:ea typeface="Calibri"/>
                          <a:cs typeface="Times New Roman"/>
                        </a:rPr>
                        <a:t>punën</a:t>
                      </a:r>
                      <a:r>
                        <a:rPr lang="en-US" sz="1100" dirty="0">
                          <a:latin typeface="Calibri"/>
                          <a:ea typeface="Calibri"/>
                          <a:cs typeface="Times New Roman"/>
                        </a:rPr>
                        <a:t> e </a:t>
                      </a:r>
                      <a:r>
                        <a:rPr lang="en-US" sz="1100"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draftimin</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mësuesi</a:t>
                      </a:r>
                      <a:r>
                        <a:rPr lang="en-US" sz="1100" dirty="0">
                          <a:latin typeface="Calibri"/>
                          <a:ea typeface="Calibri"/>
                          <a:cs typeface="Times New Roman"/>
                        </a:rPr>
                        <a:t> </a:t>
                      </a:r>
                      <a:r>
                        <a:rPr lang="en-US" sz="1100" dirty="0" err="1">
                          <a:latin typeface="Calibri"/>
                          <a:ea typeface="Calibri"/>
                          <a:cs typeface="Times New Roman"/>
                        </a:rPr>
                        <a:t>duhet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mbajë</a:t>
                      </a:r>
                      <a:r>
                        <a:rPr lang="en-US" sz="1100" dirty="0">
                          <a:latin typeface="Calibri"/>
                          <a:ea typeface="Calibri"/>
                          <a:cs typeface="Times New Roman"/>
                        </a:rPr>
                        <a:t> </a:t>
                      </a:r>
                      <a:r>
                        <a:rPr lang="en-US" sz="1100" dirty="0" err="1">
                          <a:latin typeface="Calibri"/>
                          <a:ea typeface="Calibri"/>
                          <a:cs typeface="Times New Roman"/>
                        </a:rPr>
                        <a:t>parasysh</a:t>
                      </a:r>
                      <a:r>
                        <a:rPr lang="en-US" sz="1100" dirty="0">
                          <a:latin typeface="Calibri"/>
                          <a:ea typeface="Calibri"/>
                          <a:cs typeface="Times New Roman"/>
                        </a:rPr>
                        <a:t>: </a:t>
                      </a:r>
                    </a:p>
                    <a:p>
                      <a:pPr marL="0" marR="0">
                        <a:lnSpc>
                          <a:spcPct val="115000"/>
                        </a:lnSpc>
                        <a:spcBef>
                          <a:spcPts val="0"/>
                        </a:spcBef>
                        <a:spcAft>
                          <a:spcPts val="0"/>
                        </a:spcAft>
                      </a:pPr>
                      <a:r>
                        <a:rPr lang="en-US" sz="1100" dirty="0">
                          <a:latin typeface="Calibri"/>
                          <a:ea typeface="Calibri"/>
                          <a:cs typeface="Times New Roman"/>
                        </a:rPr>
                        <a:t>• </a:t>
                      </a:r>
                      <a:r>
                        <a:rPr lang="en-US" sz="1100" b="1" u="sng" dirty="0" err="1">
                          <a:latin typeface="Calibri"/>
                          <a:ea typeface="Calibri"/>
                          <a:cs typeface="Times New Roman"/>
                        </a:rPr>
                        <a:t>Rezultatet</a:t>
                      </a:r>
                      <a:r>
                        <a:rPr lang="en-US" sz="1100" b="1" u="sng" dirty="0">
                          <a:latin typeface="Calibri"/>
                          <a:ea typeface="Calibri"/>
                          <a:cs typeface="Times New Roman"/>
                        </a:rPr>
                        <a:t> e </a:t>
                      </a:r>
                      <a:r>
                        <a:rPr lang="en-US" sz="1100" b="1" u="sng" dirty="0" err="1">
                          <a:latin typeface="Calibri"/>
                          <a:ea typeface="Calibri"/>
                          <a:cs typeface="Times New Roman"/>
                        </a:rPr>
                        <a:t>të</a:t>
                      </a:r>
                      <a:r>
                        <a:rPr lang="en-US" sz="1100" b="1" u="sng" dirty="0">
                          <a:latin typeface="Calibri"/>
                          <a:ea typeface="Calibri"/>
                          <a:cs typeface="Times New Roman"/>
                        </a:rPr>
                        <a:t> </a:t>
                      </a:r>
                      <a:r>
                        <a:rPr lang="en-US" sz="1100" b="1" u="sng" dirty="0" err="1">
                          <a:latin typeface="Calibri"/>
                          <a:ea typeface="Calibri"/>
                          <a:cs typeface="Times New Roman"/>
                        </a:rPr>
                        <a:t>nxënit</a:t>
                      </a:r>
                      <a:r>
                        <a:rPr lang="en-US" sz="1100" dirty="0">
                          <a:latin typeface="Calibri"/>
                          <a:ea typeface="Calibri"/>
                          <a:cs typeface="Times New Roman"/>
                        </a:rPr>
                        <a:t>: </a:t>
                      </a:r>
                      <a:r>
                        <a:rPr lang="en-US" sz="1100" dirty="0" err="1">
                          <a:latin typeface="Calibri"/>
                          <a:ea typeface="Calibri"/>
                          <a:cs typeface="Times New Roman"/>
                        </a:rPr>
                        <a:t>Çfarë</a:t>
                      </a:r>
                      <a:r>
                        <a:rPr lang="en-US" sz="1100" dirty="0">
                          <a:latin typeface="Calibri"/>
                          <a:ea typeface="Calibri"/>
                          <a:cs typeface="Times New Roman"/>
                        </a:rPr>
                        <a:t> </a:t>
                      </a:r>
                      <a:r>
                        <a:rPr lang="en-US" sz="1100" dirty="0" err="1">
                          <a:latin typeface="Calibri"/>
                          <a:ea typeface="Calibri"/>
                          <a:cs typeface="Times New Roman"/>
                        </a:rPr>
                        <a:t>dëshiron</a:t>
                      </a:r>
                      <a:r>
                        <a:rPr lang="en-US" sz="1100" dirty="0">
                          <a:latin typeface="Calibri"/>
                          <a:ea typeface="Calibri"/>
                          <a:cs typeface="Times New Roman"/>
                        </a:rPr>
                        <a:t>/</a:t>
                      </a:r>
                      <a:r>
                        <a:rPr lang="en-US" sz="1100" dirty="0" err="1">
                          <a:latin typeface="Calibri"/>
                          <a:ea typeface="Calibri"/>
                          <a:cs typeface="Times New Roman"/>
                        </a:rPr>
                        <a:t>pret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arrijnë</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çdo</a:t>
                      </a:r>
                      <a:r>
                        <a:rPr lang="en-US" sz="1100" dirty="0">
                          <a:latin typeface="Calibri"/>
                          <a:ea typeface="Calibri"/>
                          <a:cs typeface="Times New Roman"/>
                        </a:rPr>
                        <a:t> </a:t>
                      </a:r>
                      <a:r>
                        <a:rPr lang="en-US" sz="1100" dirty="0" err="1">
                          <a:latin typeface="Calibri"/>
                          <a:ea typeface="Calibri"/>
                          <a:cs typeface="Times New Roman"/>
                        </a:rPr>
                        <a:t>lëndë</a:t>
                      </a:r>
                      <a:r>
                        <a:rPr lang="en-US" sz="1100" dirty="0">
                          <a:latin typeface="Calibri"/>
                          <a:ea typeface="Calibri"/>
                          <a:cs typeface="Times New Roman"/>
                        </a:rPr>
                        <a:t>; </a:t>
                      </a:r>
                      <a:r>
                        <a:rPr lang="en-US" sz="1100" dirty="0" err="1">
                          <a:latin typeface="Calibri"/>
                          <a:ea typeface="Calibri"/>
                          <a:cs typeface="Times New Roman"/>
                        </a:rPr>
                        <a:t>Cilat</a:t>
                      </a:r>
                      <a:r>
                        <a:rPr lang="en-US" sz="1100" dirty="0">
                          <a:latin typeface="Calibri"/>
                          <a:ea typeface="Calibri"/>
                          <a:cs typeface="Times New Roman"/>
                        </a:rPr>
                        <a:t> </a:t>
                      </a:r>
                      <a:r>
                        <a:rPr lang="en-US" sz="1100" dirty="0" err="1">
                          <a:latin typeface="Calibri"/>
                          <a:ea typeface="Calibri"/>
                          <a:cs typeface="Times New Roman"/>
                        </a:rPr>
                        <a:t>janë</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njohuritë</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duhet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ndërtojnë</a:t>
                      </a:r>
                      <a:r>
                        <a:rPr lang="en-US" sz="1100" dirty="0">
                          <a:latin typeface="Calibri"/>
                          <a:ea typeface="Calibri"/>
                          <a:cs typeface="Times New Roman"/>
                        </a:rPr>
                        <a:t>/</a:t>
                      </a:r>
                      <a:r>
                        <a:rPr lang="en-US" sz="1100" dirty="0" err="1">
                          <a:latin typeface="Calibri"/>
                          <a:ea typeface="Calibri"/>
                          <a:cs typeface="Times New Roman"/>
                        </a:rPr>
                        <a:t>zhvillojnë</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gjatë</a:t>
                      </a:r>
                      <a:r>
                        <a:rPr lang="en-US" sz="1100" dirty="0">
                          <a:latin typeface="Calibri"/>
                          <a:ea typeface="Calibri"/>
                          <a:cs typeface="Times New Roman"/>
                        </a:rPr>
                        <a:t> </a:t>
                      </a:r>
                      <a:r>
                        <a:rPr lang="en-US" sz="1100" dirty="0" err="1">
                          <a:latin typeface="Calibri"/>
                          <a:ea typeface="Calibri"/>
                          <a:cs typeface="Times New Roman"/>
                        </a:rPr>
                        <a:t>këtij</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a:t>
                      </a:r>
                      <a:r>
                        <a:rPr lang="en-US" sz="1100" b="1" dirty="0">
                          <a:latin typeface="Calibri"/>
                          <a:ea typeface="Calibri"/>
                          <a:cs typeface="Times New Roman"/>
                        </a:rPr>
                        <a:t>• </a:t>
                      </a:r>
                      <a:r>
                        <a:rPr lang="en-US" sz="1100" b="1" dirty="0" err="1">
                          <a:latin typeface="Calibri"/>
                          <a:ea typeface="Calibri"/>
                          <a:cs typeface="Times New Roman"/>
                        </a:rPr>
                        <a:t>Veprimtaritë</a:t>
                      </a:r>
                      <a:r>
                        <a:rPr lang="en-US" sz="1100" dirty="0">
                          <a:latin typeface="Calibri"/>
                          <a:ea typeface="Calibri"/>
                          <a:cs typeface="Times New Roman"/>
                        </a:rPr>
                        <a:t>: </a:t>
                      </a:r>
                      <a:r>
                        <a:rPr lang="en-US" sz="1100" dirty="0" err="1">
                          <a:latin typeface="Calibri"/>
                          <a:ea typeface="Calibri"/>
                          <a:cs typeface="Times New Roman"/>
                        </a:rPr>
                        <a:t>Ideimi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veprimtarive</a:t>
                      </a:r>
                      <a:r>
                        <a:rPr lang="en-US" sz="1100" dirty="0">
                          <a:latin typeface="Calibri"/>
                          <a:ea typeface="Calibri"/>
                          <a:cs typeface="Times New Roman"/>
                        </a:rPr>
                        <a:t> </a:t>
                      </a:r>
                      <a:r>
                        <a:rPr lang="en-US" sz="1100" dirty="0" err="1">
                          <a:latin typeface="Calibri"/>
                          <a:ea typeface="Calibri"/>
                          <a:cs typeface="Times New Roman"/>
                        </a:rPr>
                        <a:t>kryesore</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lidhen</a:t>
                      </a:r>
                      <a:r>
                        <a:rPr lang="en-US" sz="1100" dirty="0">
                          <a:latin typeface="Calibri"/>
                          <a:ea typeface="Calibri"/>
                          <a:cs typeface="Times New Roman"/>
                        </a:rPr>
                        <a:t> me </a:t>
                      </a:r>
                      <a:r>
                        <a:rPr lang="en-US" sz="1100" dirty="0" err="1">
                          <a:latin typeface="Calibri"/>
                          <a:ea typeface="Calibri"/>
                          <a:cs typeface="Times New Roman"/>
                        </a:rPr>
                        <a:t>çështjet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do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trajtohen</a:t>
                      </a:r>
                      <a:r>
                        <a:rPr lang="en-US" sz="1100" dirty="0">
                          <a:latin typeface="Calibri"/>
                          <a:ea typeface="Calibri"/>
                          <a:cs typeface="Times New Roman"/>
                        </a:rPr>
                        <a:t>/</a:t>
                      </a:r>
                      <a:r>
                        <a:rPr lang="en-US" sz="1100" dirty="0" err="1">
                          <a:latin typeface="Calibri"/>
                          <a:ea typeface="Calibri"/>
                          <a:cs typeface="Times New Roman"/>
                        </a:rPr>
                        <a:t>punohen</a:t>
                      </a:r>
                      <a:r>
                        <a:rPr lang="en-US" sz="1100" dirty="0">
                          <a:latin typeface="Calibri"/>
                          <a:ea typeface="Calibri"/>
                          <a:cs typeface="Times New Roman"/>
                        </a:rPr>
                        <a:t>/</a:t>
                      </a:r>
                      <a:r>
                        <a:rPr lang="en-US" sz="1100" dirty="0" err="1">
                          <a:latin typeface="Calibri"/>
                          <a:ea typeface="Calibri"/>
                          <a:cs typeface="Times New Roman"/>
                        </a:rPr>
                        <a:t>zhvillohen</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javë</a:t>
                      </a:r>
                      <a:r>
                        <a:rPr lang="en-US" sz="1100" dirty="0">
                          <a:latin typeface="Calibri"/>
                          <a:ea typeface="Calibri"/>
                          <a:cs typeface="Times New Roman"/>
                        </a:rPr>
                        <a:t> pas </a:t>
                      </a:r>
                      <a:r>
                        <a:rPr lang="en-US" sz="1100" dirty="0" err="1">
                          <a:latin typeface="Calibri"/>
                          <a:ea typeface="Calibri"/>
                          <a:cs typeface="Times New Roman"/>
                        </a:rPr>
                        <a:t>jave</a:t>
                      </a:r>
                      <a:r>
                        <a:rPr lang="en-US" sz="1100" dirty="0">
                          <a:latin typeface="Calibri"/>
                          <a:ea typeface="Calibri"/>
                          <a:cs typeface="Times New Roman"/>
                        </a:rPr>
                        <a:t>. • </a:t>
                      </a:r>
                      <a:r>
                        <a:rPr lang="en-US" sz="1100" b="1" dirty="0" err="1">
                          <a:latin typeface="Calibri"/>
                          <a:ea typeface="Calibri"/>
                          <a:cs typeface="Times New Roman"/>
                        </a:rPr>
                        <a:t>Krijimin</a:t>
                      </a:r>
                      <a:r>
                        <a:rPr lang="en-US" sz="1100" b="1" dirty="0">
                          <a:latin typeface="Calibri"/>
                          <a:ea typeface="Calibri"/>
                          <a:cs typeface="Times New Roman"/>
                        </a:rPr>
                        <a:t> e </a:t>
                      </a:r>
                      <a:r>
                        <a:rPr lang="en-US" sz="1100" b="1" dirty="0" err="1">
                          <a:latin typeface="Calibri"/>
                          <a:ea typeface="Calibri"/>
                          <a:cs typeface="Times New Roman"/>
                        </a:rPr>
                        <a:t>mundësive</a:t>
                      </a:r>
                      <a:r>
                        <a:rPr lang="en-US" sz="1100" b="1" dirty="0">
                          <a:latin typeface="Calibri"/>
                          <a:ea typeface="Calibri"/>
                          <a:cs typeface="Times New Roman"/>
                        </a:rPr>
                        <a:t> </a:t>
                      </a:r>
                      <a:r>
                        <a:rPr lang="en-US" sz="1100" b="1" dirty="0" err="1">
                          <a:latin typeface="Calibri"/>
                          <a:ea typeface="Calibri"/>
                          <a:cs typeface="Times New Roman"/>
                        </a:rPr>
                        <a:t>për</a:t>
                      </a:r>
                      <a:r>
                        <a:rPr lang="en-US" sz="1100" b="1" dirty="0">
                          <a:latin typeface="Calibri"/>
                          <a:ea typeface="Calibri"/>
                          <a:cs typeface="Times New Roman"/>
                        </a:rPr>
                        <a:t> </a:t>
                      </a:r>
                      <a:r>
                        <a:rPr lang="en-US" sz="1100" b="1" dirty="0" err="1">
                          <a:latin typeface="Calibri"/>
                          <a:ea typeface="Calibri"/>
                          <a:cs typeface="Times New Roman"/>
                        </a:rPr>
                        <a:t>zhvillimin</a:t>
                      </a:r>
                      <a:r>
                        <a:rPr lang="en-US" sz="1100" b="1" dirty="0">
                          <a:latin typeface="Calibri"/>
                          <a:ea typeface="Calibri"/>
                          <a:cs typeface="Times New Roman"/>
                        </a:rPr>
                        <a:t> e </a:t>
                      </a:r>
                      <a:r>
                        <a:rPr lang="en-US" sz="1100" b="1" dirty="0" err="1">
                          <a:latin typeface="Calibri"/>
                          <a:ea typeface="Calibri"/>
                          <a:cs typeface="Times New Roman"/>
                        </a:rPr>
                        <a:t>kërkimeve</a:t>
                      </a:r>
                      <a:r>
                        <a:rPr lang="en-US" sz="1100" dirty="0">
                          <a:latin typeface="Calibri"/>
                          <a:ea typeface="Calibri"/>
                          <a:cs typeface="Times New Roman"/>
                        </a:rPr>
                        <a:t>, </a:t>
                      </a:r>
                      <a:r>
                        <a:rPr lang="en-US" sz="1100" dirty="0" err="1">
                          <a:latin typeface="Calibri"/>
                          <a:ea typeface="Calibri"/>
                          <a:cs typeface="Times New Roman"/>
                        </a:rPr>
                        <a:t>diskutimin</a:t>
                      </a:r>
                      <a:r>
                        <a:rPr lang="en-US" sz="1100" dirty="0">
                          <a:latin typeface="Calibri"/>
                          <a:ea typeface="Calibri"/>
                          <a:cs typeface="Times New Roman"/>
                        </a:rPr>
                        <a:t> </a:t>
                      </a:r>
                      <a:r>
                        <a:rPr lang="en-US" sz="1100" dirty="0" err="1">
                          <a:latin typeface="Calibri"/>
                          <a:ea typeface="Calibri"/>
                          <a:cs typeface="Times New Roman"/>
                        </a:rPr>
                        <a:t>rreth</a:t>
                      </a:r>
                      <a:r>
                        <a:rPr lang="en-US" sz="1100" dirty="0">
                          <a:latin typeface="Calibri"/>
                          <a:ea typeface="Calibri"/>
                          <a:cs typeface="Times New Roman"/>
                        </a:rPr>
                        <a:t> </a:t>
                      </a:r>
                      <a:r>
                        <a:rPr lang="en-US" sz="1100" dirty="0" err="1">
                          <a:latin typeface="Calibri"/>
                          <a:ea typeface="Calibri"/>
                          <a:cs typeface="Times New Roman"/>
                        </a:rPr>
                        <a:t>gjetjeve</a:t>
                      </a:r>
                      <a:r>
                        <a:rPr lang="en-US" sz="1100" dirty="0">
                          <a:latin typeface="Calibri"/>
                          <a:ea typeface="Calibri"/>
                          <a:cs typeface="Times New Roman"/>
                        </a:rPr>
                        <a:t>, </a:t>
                      </a:r>
                      <a:r>
                        <a:rPr lang="en-US" sz="1100" dirty="0" err="1">
                          <a:latin typeface="Calibri"/>
                          <a:ea typeface="Calibri"/>
                          <a:cs typeface="Times New Roman"/>
                        </a:rPr>
                        <a:t>grumbullimin</a:t>
                      </a:r>
                      <a:r>
                        <a:rPr lang="en-US" sz="1100" dirty="0">
                          <a:latin typeface="Calibri"/>
                          <a:ea typeface="Calibri"/>
                          <a:cs typeface="Times New Roman"/>
                        </a:rPr>
                        <a:t> e </a:t>
                      </a:r>
                      <a:r>
                        <a:rPr lang="en-US" sz="1100" dirty="0" err="1">
                          <a:latin typeface="Calibri"/>
                          <a:ea typeface="Calibri"/>
                          <a:cs typeface="Times New Roman"/>
                        </a:rPr>
                        <a:t>materialeve</a:t>
                      </a:r>
                      <a:r>
                        <a:rPr lang="en-US" sz="1100" dirty="0">
                          <a:latin typeface="Calibri"/>
                          <a:ea typeface="Calibri"/>
                          <a:cs typeface="Times New Roman"/>
                        </a:rPr>
                        <a:t>, </a:t>
                      </a:r>
                      <a:r>
                        <a:rPr lang="en-US" sz="1100" dirty="0" err="1">
                          <a:latin typeface="Calibri"/>
                          <a:ea typeface="Calibri"/>
                          <a:cs typeface="Times New Roman"/>
                        </a:rPr>
                        <a:t>organizimin</a:t>
                      </a:r>
                      <a:r>
                        <a:rPr lang="en-US" sz="1100" dirty="0">
                          <a:latin typeface="Calibri"/>
                          <a:ea typeface="Calibri"/>
                          <a:cs typeface="Times New Roman"/>
                        </a:rPr>
                        <a:t> e </a:t>
                      </a:r>
                      <a:r>
                        <a:rPr lang="en-US" sz="1100" dirty="0" err="1">
                          <a:latin typeface="Calibri"/>
                          <a:ea typeface="Calibri"/>
                          <a:cs typeface="Times New Roman"/>
                        </a:rPr>
                        <a:t>tyre</a:t>
                      </a:r>
                      <a:r>
                        <a:rPr lang="en-US" sz="1100" dirty="0">
                          <a:latin typeface="Calibri"/>
                          <a:ea typeface="Calibri"/>
                          <a:cs typeface="Times New Roman"/>
                        </a:rPr>
                        <a:t> </a:t>
                      </a:r>
                      <a:r>
                        <a:rPr lang="en-US" sz="1100" dirty="0" err="1">
                          <a:latin typeface="Calibri"/>
                          <a:ea typeface="Calibri"/>
                          <a:cs typeface="Times New Roman"/>
                        </a:rPr>
                        <a:t>etj</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arsimin</a:t>
                      </a:r>
                      <a:r>
                        <a:rPr lang="en-US" sz="1100" dirty="0">
                          <a:latin typeface="Calibri"/>
                          <a:ea typeface="Calibri"/>
                          <a:cs typeface="Times New Roman"/>
                        </a:rPr>
                        <a:t> </a:t>
                      </a:r>
                      <a:r>
                        <a:rPr lang="en-US" sz="1100" dirty="0" err="1">
                          <a:latin typeface="Calibri"/>
                          <a:ea typeface="Calibri"/>
                          <a:cs typeface="Times New Roman"/>
                        </a:rPr>
                        <a:t>fillor</a:t>
                      </a:r>
                      <a:r>
                        <a:rPr lang="en-US" sz="1100" dirty="0">
                          <a:latin typeface="Calibri"/>
                          <a:ea typeface="Calibri"/>
                          <a:cs typeface="Times New Roman"/>
                        </a:rPr>
                        <a:t>, </a:t>
                      </a:r>
                      <a:r>
                        <a:rPr lang="en-US" sz="1100" dirty="0" err="1">
                          <a:latin typeface="Calibri"/>
                          <a:ea typeface="Calibri"/>
                          <a:cs typeface="Times New Roman"/>
                        </a:rPr>
                        <a:t>këto</a:t>
                      </a:r>
                      <a:r>
                        <a:rPr lang="en-US" sz="1100" dirty="0">
                          <a:latin typeface="Calibri"/>
                          <a:ea typeface="Calibri"/>
                          <a:cs typeface="Times New Roman"/>
                        </a:rPr>
                        <a:t> </a:t>
                      </a:r>
                      <a:r>
                        <a:rPr lang="en-US" sz="1100" dirty="0" err="1">
                          <a:latin typeface="Calibri"/>
                          <a:ea typeface="Calibri"/>
                          <a:cs typeface="Times New Roman"/>
                        </a:rPr>
                        <a:t>veprimtari</a:t>
                      </a:r>
                      <a:r>
                        <a:rPr lang="en-US" sz="1100" dirty="0">
                          <a:latin typeface="Calibri"/>
                          <a:ea typeface="Calibri"/>
                          <a:cs typeface="Times New Roman"/>
                        </a:rPr>
                        <a:t> </a:t>
                      </a:r>
                      <a:r>
                        <a:rPr lang="en-US" sz="1100" dirty="0" err="1">
                          <a:latin typeface="Calibri"/>
                          <a:ea typeface="Calibri"/>
                          <a:cs typeface="Times New Roman"/>
                        </a:rPr>
                        <a:t>hulumtuese</a:t>
                      </a:r>
                      <a:r>
                        <a:rPr lang="en-US" sz="1100" dirty="0">
                          <a:latin typeface="Calibri"/>
                          <a:ea typeface="Calibri"/>
                          <a:cs typeface="Times New Roman"/>
                        </a:rPr>
                        <a:t> </a:t>
                      </a:r>
                      <a:r>
                        <a:rPr lang="en-US" sz="1100" dirty="0" err="1">
                          <a:latin typeface="Calibri"/>
                          <a:ea typeface="Calibri"/>
                          <a:cs typeface="Times New Roman"/>
                        </a:rPr>
                        <a:t>ndodhin</a:t>
                      </a:r>
                      <a:r>
                        <a:rPr lang="en-US" sz="1100" dirty="0">
                          <a:latin typeface="Calibri"/>
                          <a:ea typeface="Calibri"/>
                          <a:cs typeface="Times New Roman"/>
                        </a:rPr>
                        <a:t> </a:t>
                      </a:r>
                      <a:r>
                        <a:rPr lang="en-US" sz="1100" dirty="0" err="1">
                          <a:latin typeface="Calibri"/>
                          <a:ea typeface="Calibri"/>
                          <a:cs typeface="Times New Roman"/>
                        </a:rPr>
                        <a:t>sa</a:t>
                      </a:r>
                      <a:r>
                        <a:rPr lang="en-US" sz="1100" dirty="0">
                          <a:latin typeface="Calibri"/>
                          <a:ea typeface="Calibri"/>
                          <a:cs typeface="Times New Roman"/>
                        </a:rPr>
                        <a:t> </a:t>
                      </a:r>
                      <a:r>
                        <a:rPr lang="en-US" sz="1100" dirty="0" err="1">
                          <a:latin typeface="Calibri"/>
                          <a:ea typeface="Calibri"/>
                          <a:cs typeface="Times New Roman"/>
                        </a:rPr>
                        <a:t>brenda</a:t>
                      </a:r>
                      <a:r>
                        <a:rPr lang="en-US" sz="1100" dirty="0">
                          <a:latin typeface="Calibri"/>
                          <a:ea typeface="Calibri"/>
                          <a:cs typeface="Times New Roman"/>
                        </a:rPr>
                        <a:t> </a:t>
                      </a:r>
                      <a:r>
                        <a:rPr lang="en-US" sz="1100" dirty="0" err="1">
                          <a:latin typeface="Calibri"/>
                          <a:ea typeface="Calibri"/>
                          <a:cs typeface="Times New Roman"/>
                        </a:rPr>
                        <a:t>klasës</a:t>
                      </a:r>
                      <a:r>
                        <a:rPr lang="en-US" sz="1100" dirty="0">
                          <a:latin typeface="Calibri"/>
                          <a:ea typeface="Calibri"/>
                          <a:cs typeface="Times New Roman"/>
                        </a:rPr>
                        <a:t>, </a:t>
                      </a:r>
                      <a:r>
                        <a:rPr lang="en-US" sz="1100" dirty="0" err="1">
                          <a:latin typeface="Calibri"/>
                          <a:ea typeface="Calibri"/>
                          <a:cs typeface="Times New Roman"/>
                        </a:rPr>
                        <a:t>aq</a:t>
                      </a:r>
                      <a:r>
                        <a:rPr lang="en-US" sz="1100" dirty="0">
                          <a:latin typeface="Calibri"/>
                          <a:ea typeface="Calibri"/>
                          <a:cs typeface="Times New Roman"/>
                        </a:rPr>
                        <a:t> </a:t>
                      </a:r>
                      <a:r>
                        <a:rPr lang="en-US" sz="1100" dirty="0" err="1">
                          <a:latin typeface="Calibri"/>
                          <a:ea typeface="Calibri"/>
                          <a:cs typeface="Times New Roman"/>
                        </a:rPr>
                        <a:t>edhe</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shtëpi</a:t>
                      </a:r>
                      <a:r>
                        <a:rPr lang="en-US" sz="1100" dirty="0">
                          <a:latin typeface="Calibri"/>
                          <a:ea typeface="Calibri"/>
                          <a:cs typeface="Times New Roman"/>
                        </a:rPr>
                        <a:t> </a:t>
                      </a:r>
                      <a:r>
                        <a:rPr lang="en-US" sz="1100" dirty="0" err="1">
                          <a:latin typeface="Calibri"/>
                          <a:ea typeface="Calibri"/>
                          <a:cs typeface="Times New Roman"/>
                        </a:rPr>
                        <a:t>apo</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mjedise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tjera</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parashikuara</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projekt</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Mundësitë</a:t>
                      </a:r>
                      <a:r>
                        <a:rPr lang="en-US" sz="1100" b="1" dirty="0">
                          <a:latin typeface="Calibri"/>
                          <a:ea typeface="Calibri"/>
                          <a:cs typeface="Times New Roman"/>
                        </a:rPr>
                        <a:t> e </a:t>
                      </a:r>
                      <a:r>
                        <a:rPr lang="en-US" sz="1100" b="1" dirty="0" err="1">
                          <a:latin typeface="Calibri"/>
                          <a:ea typeface="Calibri"/>
                          <a:cs typeface="Times New Roman"/>
                        </a:rPr>
                        <a:t>bashkëpunimit</a:t>
                      </a:r>
                      <a:r>
                        <a:rPr lang="en-US" sz="1100" b="1" dirty="0">
                          <a:latin typeface="Calibri"/>
                          <a:ea typeface="Calibri"/>
                          <a:cs typeface="Times New Roman"/>
                        </a:rPr>
                        <a:t> </a:t>
                      </a:r>
                      <a:r>
                        <a:rPr lang="en-US" sz="1100" b="1" dirty="0" err="1">
                          <a:latin typeface="Calibri"/>
                          <a:ea typeface="Calibri"/>
                          <a:cs typeface="Times New Roman"/>
                        </a:rPr>
                        <a:t>të</a:t>
                      </a:r>
                      <a:r>
                        <a:rPr lang="en-US" sz="1100" b="1" dirty="0">
                          <a:latin typeface="Calibri"/>
                          <a:ea typeface="Calibri"/>
                          <a:cs typeface="Times New Roman"/>
                        </a:rPr>
                        <a:t> </a:t>
                      </a:r>
                      <a:r>
                        <a:rPr lang="en-US" sz="1100" b="1" dirty="0" err="1">
                          <a:latin typeface="Calibri"/>
                          <a:ea typeface="Calibri"/>
                          <a:cs typeface="Times New Roman"/>
                        </a:rPr>
                        <a:t>nxënësve</a:t>
                      </a:r>
                      <a:r>
                        <a:rPr lang="en-US" sz="1100" b="1" dirty="0">
                          <a:latin typeface="Calibri"/>
                          <a:ea typeface="Calibri"/>
                          <a:cs typeface="Times New Roman"/>
                        </a:rPr>
                        <a:t> </a:t>
                      </a:r>
                      <a:r>
                        <a:rPr lang="en-US" sz="1100" b="1" dirty="0" err="1">
                          <a:latin typeface="Calibri"/>
                          <a:ea typeface="Calibri"/>
                          <a:cs typeface="Times New Roman"/>
                        </a:rPr>
                        <a:t>në</a:t>
                      </a:r>
                      <a:r>
                        <a:rPr lang="en-US" sz="1100" b="1" dirty="0">
                          <a:latin typeface="Calibri"/>
                          <a:ea typeface="Calibri"/>
                          <a:cs typeface="Times New Roman"/>
                        </a:rPr>
                        <a:t> </a:t>
                      </a:r>
                      <a:r>
                        <a:rPr lang="en-US" sz="1100" b="1" dirty="0" err="1">
                          <a:latin typeface="Calibri"/>
                          <a:ea typeface="Calibri"/>
                          <a:cs typeface="Times New Roman"/>
                        </a:rPr>
                        <a:t>grupe</a:t>
                      </a:r>
                      <a:r>
                        <a:rPr lang="en-US" sz="1100" b="1" dirty="0">
                          <a:latin typeface="Calibri"/>
                          <a:ea typeface="Calibri"/>
                          <a:cs typeface="Times New Roman"/>
                        </a:rPr>
                        <a:t> </a:t>
                      </a:r>
                      <a:r>
                        <a:rPr lang="en-US" sz="1100" b="1" dirty="0" err="1">
                          <a:latin typeface="Calibri"/>
                          <a:ea typeface="Calibri"/>
                          <a:cs typeface="Times New Roman"/>
                        </a:rPr>
                        <a:t>të</a:t>
                      </a:r>
                      <a:r>
                        <a:rPr lang="en-US" sz="1100" b="1" dirty="0">
                          <a:latin typeface="Calibri"/>
                          <a:ea typeface="Calibri"/>
                          <a:cs typeface="Times New Roman"/>
                        </a:rPr>
                        <a:t> </a:t>
                      </a:r>
                      <a:r>
                        <a:rPr lang="en-US" sz="1100" b="1" dirty="0" err="1">
                          <a:latin typeface="Calibri"/>
                          <a:ea typeface="Calibri"/>
                          <a:cs typeface="Times New Roman"/>
                        </a:rPr>
                        <a:t>vogla</a:t>
                      </a:r>
                      <a:r>
                        <a:rPr lang="en-US" sz="1100" dirty="0">
                          <a:latin typeface="Calibri"/>
                          <a:ea typeface="Calibri"/>
                          <a:cs typeface="Times New Roman"/>
                        </a:rPr>
                        <a:t>, duke u  </a:t>
                      </a:r>
                      <a:r>
                        <a:rPr lang="en-US" sz="1100" dirty="0" err="1">
                          <a:latin typeface="Calibri"/>
                          <a:ea typeface="Calibri"/>
                          <a:cs typeface="Times New Roman"/>
                        </a:rPr>
                        <a:t>përfshirë</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detyra</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caktuara</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duke </a:t>
                      </a:r>
                      <a:r>
                        <a:rPr lang="en-US" sz="1100" dirty="0" err="1">
                          <a:latin typeface="Calibri"/>
                          <a:ea typeface="Calibri"/>
                          <a:cs typeface="Times New Roman"/>
                        </a:rPr>
                        <a:t>punuar</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qëllimet</a:t>
                      </a:r>
                      <a:r>
                        <a:rPr lang="en-US" sz="1100" dirty="0">
                          <a:latin typeface="Calibri"/>
                          <a:ea typeface="Calibri"/>
                          <a:cs typeface="Times New Roman"/>
                        </a:rPr>
                        <a:t> e </a:t>
                      </a:r>
                      <a:r>
                        <a:rPr lang="en-US" sz="1100" dirty="0" err="1">
                          <a:latin typeface="Calibri"/>
                          <a:ea typeface="Calibri"/>
                          <a:cs typeface="Times New Roman"/>
                        </a:rPr>
                        <a:t>përbashkëta</a:t>
                      </a:r>
                      <a:r>
                        <a:rPr lang="en-US" sz="1100" dirty="0">
                          <a:latin typeface="Calibri"/>
                          <a:ea typeface="Calibri"/>
                          <a:cs typeface="Times New Roman"/>
                        </a:rPr>
                        <a:t>. </a:t>
                      </a:r>
                    </a:p>
                    <a:p>
                      <a:pPr marL="0" marR="0">
                        <a:lnSpc>
                          <a:spcPct val="115000"/>
                        </a:lnSpc>
                        <a:spcBef>
                          <a:spcPts val="0"/>
                        </a:spcBef>
                        <a:spcAft>
                          <a:spcPts val="0"/>
                        </a:spcAft>
                      </a:pPr>
                      <a:r>
                        <a:rPr lang="en-US" sz="1100" dirty="0">
                          <a:latin typeface="Calibri"/>
                          <a:ea typeface="Calibri"/>
                          <a:cs typeface="Times New Roman"/>
                        </a:rPr>
                        <a:t>• </a:t>
                      </a:r>
                      <a:r>
                        <a:rPr lang="en-US" sz="1100" b="1" dirty="0" err="1">
                          <a:latin typeface="Calibri"/>
                          <a:ea typeface="Calibri"/>
                          <a:cs typeface="Times New Roman"/>
                        </a:rPr>
                        <a:t>Burimet</a:t>
                      </a:r>
                      <a:r>
                        <a:rPr lang="en-US" sz="1100" b="1" dirty="0">
                          <a:latin typeface="Calibri"/>
                          <a:ea typeface="Calibri"/>
                          <a:cs typeface="Times New Roman"/>
                        </a:rPr>
                        <a:t> </a:t>
                      </a:r>
                      <a:r>
                        <a:rPr lang="en-US" sz="1100" b="1" dirty="0" err="1">
                          <a:latin typeface="Calibri"/>
                          <a:ea typeface="Calibri"/>
                          <a:cs typeface="Times New Roman"/>
                        </a:rPr>
                        <a:t>kryesore</a:t>
                      </a:r>
                      <a:r>
                        <a:rPr lang="en-US" sz="1100" b="1" dirty="0">
                          <a:latin typeface="Calibri"/>
                          <a:ea typeface="Calibri"/>
                          <a:cs typeface="Times New Roman"/>
                        </a:rPr>
                        <a:t> </a:t>
                      </a:r>
                      <a:r>
                        <a:rPr lang="en-US" sz="1100" b="1" dirty="0" err="1">
                          <a:latin typeface="Calibri"/>
                          <a:ea typeface="Calibri"/>
                          <a:cs typeface="Times New Roman"/>
                        </a:rPr>
                        <a:t>të</a:t>
                      </a:r>
                      <a:r>
                        <a:rPr lang="en-US" sz="1100" b="1" dirty="0">
                          <a:latin typeface="Calibri"/>
                          <a:ea typeface="Calibri"/>
                          <a:cs typeface="Times New Roman"/>
                        </a:rPr>
                        <a:t> </a:t>
                      </a:r>
                      <a:r>
                        <a:rPr lang="en-US" sz="1100" b="1" dirty="0" err="1">
                          <a:latin typeface="Calibri"/>
                          <a:ea typeface="Calibri"/>
                          <a:cs typeface="Times New Roman"/>
                        </a:rPr>
                        <a:t>informacionit</a:t>
                      </a:r>
                      <a:r>
                        <a:rPr lang="en-US" sz="1100" dirty="0">
                          <a:latin typeface="Calibri"/>
                          <a:ea typeface="Calibri"/>
                          <a:cs typeface="Times New Roman"/>
                        </a:rPr>
                        <a:t>, </a:t>
                      </a:r>
                      <a:r>
                        <a:rPr lang="en-US" sz="1100" dirty="0" err="1">
                          <a:latin typeface="Calibri"/>
                          <a:ea typeface="Calibri"/>
                          <a:cs typeface="Times New Roman"/>
                        </a:rPr>
                        <a:t>por</a:t>
                      </a:r>
                      <a:r>
                        <a:rPr lang="en-US" sz="1100" dirty="0">
                          <a:latin typeface="Calibri"/>
                          <a:ea typeface="Calibri"/>
                          <a:cs typeface="Times New Roman"/>
                        </a:rPr>
                        <a:t> </a:t>
                      </a:r>
                      <a:r>
                        <a:rPr lang="en-US" sz="1100" dirty="0" err="1">
                          <a:latin typeface="Calibri"/>
                          <a:ea typeface="Calibri"/>
                          <a:cs typeface="Times New Roman"/>
                        </a:rPr>
                        <a:t>edhe</a:t>
                      </a:r>
                      <a:r>
                        <a:rPr lang="en-US" sz="1100" dirty="0">
                          <a:latin typeface="Calibri"/>
                          <a:ea typeface="Calibri"/>
                          <a:cs typeface="Times New Roman"/>
                        </a:rPr>
                        <a:t> </a:t>
                      </a:r>
                      <a:r>
                        <a:rPr lang="en-US" sz="1100" dirty="0" err="1">
                          <a:latin typeface="Calibri"/>
                          <a:ea typeface="Calibri"/>
                          <a:cs typeface="Times New Roman"/>
                        </a:rPr>
                        <a:t>burimet</a:t>
                      </a:r>
                      <a:r>
                        <a:rPr lang="en-US" sz="1100" dirty="0">
                          <a:latin typeface="Calibri"/>
                          <a:ea typeface="Calibri"/>
                          <a:cs typeface="Times New Roman"/>
                        </a:rPr>
                        <a:t> e </a:t>
                      </a:r>
                      <a:r>
                        <a:rPr lang="en-US" sz="1100" dirty="0" err="1">
                          <a:latin typeface="Calibri"/>
                          <a:ea typeface="Calibri"/>
                          <a:cs typeface="Times New Roman"/>
                        </a:rPr>
                        <a:t>nevojshme</a:t>
                      </a:r>
                      <a:r>
                        <a:rPr lang="en-US" sz="1100" dirty="0">
                          <a:latin typeface="Calibri"/>
                          <a:ea typeface="Calibri"/>
                          <a:cs typeface="Times New Roman"/>
                        </a:rPr>
                        <a:t> </a:t>
                      </a:r>
                      <a:r>
                        <a:rPr lang="en-US" sz="1100" dirty="0" err="1">
                          <a:latin typeface="Calibri"/>
                          <a:ea typeface="Calibri"/>
                          <a:cs typeface="Times New Roman"/>
                        </a:rPr>
                        <a:t>njerëzore</a:t>
                      </a:r>
                      <a:r>
                        <a:rPr lang="en-US" sz="1100" dirty="0">
                          <a:latin typeface="Calibri"/>
                          <a:ea typeface="Calibri"/>
                          <a:cs typeface="Times New Roman"/>
                        </a:rPr>
                        <a:t>: </a:t>
                      </a:r>
                      <a:r>
                        <a:rPr lang="en-US" sz="1100" dirty="0" err="1">
                          <a:latin typeface="Calibri"/>
                          <a:ea typeface="Calibri"/>
                          <a:cs typeface="Times New Roman"/>
                        </a:rPr>
                        <a:t>Identifikimi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materialeve</a:t>
                      </a:r>
                      <a:r>
                        <a:rPr lang="en-US" sz="1100" dirty="0">
                          <a:latin typeface="Calibri"/>
                          <a:ea typeface="Calibri"/>
                          <a:cs typeface="Times New Roman"/>
                        </a:rPr>
                        <a:t>, </a:t>
                      </a:r>
                      <a:r>
                        <a:rPr lang="en-US" sz="1100" dirty="0" err="1">
                          <a:latin typeface="Calibri"/>
                          <a:ea typeface="Calibri"/>
                          <a:cs typeface="Times New Roman"/>
                        </a:rPr>
                        <a:t>mjeteve</a:t>
                      </a:r>
                      <a:r>
                        <a:rPr lang="en-US" sz="1100" dirty="0">
                          <a:latin typeface="Calibri"/>
                          <a:ea typeface="Calibri"/>
                          <a:cs typeface="Times New Roman"/>
                        </a:rPr>
                        <a:t>, </a:t>
                      </a:r>
                      <a:r>
                        <a:rPr lang="en-US" sz="1100" dirty="0" err="1">
                          <a:latin typeface="Calibri"/>
                          <a:ea typeface="Calibri"/>
                          <a:cs typeface="Times New Roman"/>
                        </a:rPr>
                        <a:t>videove</a:t>
                      </a:r>
                      <a:r>
                        <a:rPr lang="en-US" sz="1100" dirty="0">
                          <a:latin typeface="Calibri"/>
                          <a:ea typeface="Calibri"/>
                          <a:cs typeface="Times New Roman"/>
                        </a:rPr>
                        <a:t>, </a:t>
                      </a:r>
                      <a:r>
                        <a:rPr lang="en-US" sz="1100" dirty="0" err="1">
                          <a:latin typeface="Calibri"/>
                          <a:ea typeface="Calibri"/>
                          <a:cs typeface="Times New Roman"/>
                        </a:rPr>
                        <a:t>filmimeve</a:t>
                      </a:r>
                      <a:r>
                        <a:rPr lang="en-US" sz="1100" dirty="0">
                          <a:latin typeface="Calibri"/>
                          <a:ea typeface="Calibri"/>
                          <a:cs typeface="Times New Roman"/>
                        </a:rPr>
                        <a:t>, </a:t>
                      </a:r>
                      <a:r>
                        <a:rPr lang="en-US" sz="1100" dirty="0" err="1">
                          <a:latin typeface="Calibri"/>
                          <a:ea typeface="Calibri"/>
                          <a:cs typeface="Times New Roman"/>
                        </a:rPr>
                        <a:t>fotografive</a:t>
                      </a:r>
                      <a:r>
                        <a:rPr lang="en-US" sz="1100" dirty="0">
                          <a:latin typeface="Calibri"/>
                          <a:ea typeface="Calibri"/>
                          <a:cs typeface="Times New Roman"/>
                        </a:rPr>
                        <a:t>, </a:t>
                      </a:r>
                      <a:r>
                        <a:rPr lang="en-US" sz="1100" dirty="0" err="1">
                          <a:latin typeface="Calibri"/>
                          <a:ea typeface="Calibri"/>
                          <a:cs typeface="Times New Roman"/>
                        </a:rPr>
                        <a:t>librave</a:t>
                      </a:r>
                      <a:r>
                        <a:rPr lang="en-US" sz="1100" dirty="0">
                          <a:latin typeface="Calibri"/>
                          <a:ea typeface="Calibri"/>
                          <a:cs typeface="Times New Roman"/>
                        </a:rPr>
                        <a:t>, </a:t>
                      </a:r>
                      <a:r>
                        <a:rPr lang="en-US" sz="1100" dirty="0" err="1">
                          <a:latin typeface="Calibri"/>
                          <a:ea typeface="Calibri"/>
                          <a:cs typeface="Times New Roman"/>
                        </a:rPr>
                        <a:t>vizitave</a:t>
                      </a:r>
                      <a:r>
                        <a:rPr lang="en-US" sz="1100" dirty="0">
                          <a:latin typeface="Calibri"/>
                          <a:ea typeface="Calibri"/>
                          <a:cs typeface="Times New Roman"/>
                        </a:rPr>
                        <a:t>, </a:t>
                      </a:r>
                      <a:r>
                        <a:rPr lang="en-US" sz="1100" dirty="0" err="1">
                          <a:latin typeface="Calibri"/>
                          <a:ea typeface="Calibri"/>
                          <a:cs typeface="Times New Roman"/>
                        </a:rPr>
                        <a:t>ekskursioneve</a:t>
                      </a:r>
                      <a:r>
                        <a:rPr lang="en-US" sz="1100" dirty="0">
                          <a:latin typeface="Calibri"/>
                          <a:ea typeface="Calibri"/>
                          <a:cs typeface="Times New Roman"/>
                        </a:rPr>
                        <a:t>, </a:t>
                      </a:r>
                      <a:r>
                        <a:rPr lang="en-US" sz="1100" dirty="0" err="1">
                          <a:latin typeface="Calibri"/>
                          <a:ea typeface="Calibri"/>
                          <a:cs typeface="Times New Roman"/>
                        </a:rPr>
                        <a:t>eksperimenteve</a:t>
                      </a:r>
                      <a:r>
                        <a:rPr lang="en-US" sz="1100" dirty="0">
                          <a:latin typeface="Calibri"/>
                          <a:ea typeface="Calibri"/>
                          <a:cs typeface="Times New Roman"/>
                        </a:rPr>
                        <a:t>, </a:t>
                      </a:r>
                      <a:r>
                        <a:rPr lang="en-US" sz="1100" dirty="0" err="1">
                          <a:latin typeface="Calibri"/>
                          <a:ea typeface="Calibri"/>
                          <a:cs typeface="Times New Roman"/>
                        </a:rPr>
                        <a:t>intervistave</a:t>
                      </a:r>
                      <a:r>
                        <a:rPr lang="en-US" sz="1100" dirty="0">
                          <a:latin typeface="Calibri"/>
                          <a:ea typeface="Calibri"/>
                          <a:cs typeface="Times New Roman"/>
                        </a:rPr>
                        <a:t>, </a:t>
                      </a:r>
                      <a:r>
                        <a:rPr lang="en-US" sz="1100" dirty="0" err="1">
                          <a:latin typeface="Calibri"/>
                          <a:ea typeface="Calibri"/>
                          <a:cs typeface="Times New Roman"/>
                        </a:rPr>
                        <a:t>pyetësorëve</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burimeve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nevojshme</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do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përdoren</a:t>
                      </a:r>
                      <a:r>
                        <a:rPr lang="en-US" sz="1100" dirty="0">
                          <a:latin typeface="Calibri"/>
                          <a:ea typeface="Calibri"/>
                          <a:cs typeface="Times New Roman"/>
                        </a:rPr>
                        <a:t> </a:t>
                      </a:r>
                      <a:r>
                        <a:rPr lang="en-US" sz="1100" dirty="0" err="1">
                          <a:latin typeface="Calibri"/>
                          <a:ea typeface="Calibri"/>
                          <a:cs typeface="Times New Roman"/>
                        </a:rPr>
                        <a:t>gjatë</a:t>
                      </a:r>
                      <a:r>
                        <a:rPr lang="en-US" sz="1100" dirty="0">
                          <a:latin typeface="Calibri"/>
                          <a:ea typeface="Calibri"/>
                          <a:cs typeface="Times New Roman"/>
                        </a:rPr>
                        <a:t> </a:t>
                      </a:r>
                      <a:r>
                        <a:rPr lang="en-US" sz="1100" dirty="0" err="1">
                          <a:latin typeface="Calibri"/>
                          <a:ea typeface="Calibri"/>
                          <a:cs typeface="Times New Roman"/>
                        </a:rPr>
                        <a:t>zhvillimit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faza</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tij</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ndryshme</a:t>
                      </a:r>
                      <a:r>
                        <a:rPr lang="en-US" sz="1100" dirty="0">
                          <a:latin typeface="Calibri"/>
                          <a:ea typeface="Calibri"/>
                          <a:cs typeface="Times New Roman"/>
                        </a:rPr>
                        <a:t>; </a:t>
                      </a:r>
                      <a:r>
                        <a:rPr lang="en-US" sz="1100" dirty="0" err="1">
                          <a:latin typeface="Calibri"/>
                          <a:ea typeface="Calibri"/>
                          <a:cs typeface="Times New Roman"/>
                        </a:rPr>
                        <a:t>nevojat</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ndihmë</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mbështetje</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nxënës</a:t>
                      </a:r>
                      <a:r>
                        <a:rPr lang="en-US" sz="1100" dirty="0">
                          <a:latin typeface="Calibri"/>
                          <a:ea typeface="Calibri"/>
                          <a:cs typeface="Times New Roman"/>
                        </a:rPr>
                        <a:t> </a:t>
                      </a:r>
                      <a:r>
                        <a:rPr lang="en-US" sz="1100" dirty="0" err="1">
                          <a:latin typeface="Calibri"/>
                          <a:ea typeface="Calibri"/>
                          <a:cs typeface="Times New Roman"/>
                        </a:rPr>
                        <a:t>më</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rritur</a:t>
                      </a:r>
                      <a:r>
                        <a:rPr lang="en-US" sz="1100" dirty="0">
                          <a:latin typeface="Calibri"/>
                          <a:ea typeface="Calibri"/>
                          <a:cs typeface="Times New Roman"/>
                        </a:rPr>
                        <a:t>, </a:t>
                      </a:r>
                      <a:r>
                        <a:rPr lang="en-US" sz="1100" dirty="0" err="1">
                          <a:latin typeface="Calibri"/>
                          <a:ea typeface="Calibri"/>
                          <a:cs typeface="Times New Roman"/>
                        </a:rPr>
                        <a:t>familjarë</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komunitet</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Temat</a:t>
                      </a:r>
                      <a:r>
                        <a:rPr lang="en-US" sz="1100" b="1" dirty="0">
                          <a:latin typeface="Calibri"/>
                          <a:ea typeface="Calibri"/>
                          <a:cs typeface="Times New Roman"/>
                        </a:rPr>
                        <a:t> </a:t>
                      </a:r>
                      <a:r>
                        <a:rPr lang="en-US" sz="1100" b="1" dirty="0" err="1">
                          <a:latin typeface="Calibri"/>
                          <a:ea typeface="Calibri"/>
                          <a:cs typeface="Times New Roman"/>
                        </a:rPr>
                        <a:t>mësimore</a:t>
                      </a:r>
                      <a:r>
                        <a:rPr lang="en-US" sz="1100" b="1" dirty="0">
                          <a:latin typeface="Calibri"/>
                          <a:ea typeface="Calibri"/>
                          <a:cs typeface="Times New Roman"/>
                        </a:rPr>
                        <a:t>, </a:t>
                      </a:r>
                      <a:r>
                        <a:rPr lang="en-US" sz="1100" b="1" dirty="0" err="1">
                          <a:latin typeface="Calibri"/>
                          <a:ea typeface="Calibri"/>
                          <a:cs typeface="Times New Roman"/>
                        </a:rPr>
                        <a:t>konceptet</a:t>
                      </a:r>
                      <a:r>
                        <a:rPr lang="en-US" sz="1100" b="1" dirty="0">
                          <a:latin typeface="Calibri"/>
                          <a:ea typeface="Calibri"/>
                          <a:cs typeface="Times New Roman"/>
                        </a:rPr>
                        <a:t> </a:t>
                      </a:r>
                      <a:r>
                        <a:rPr lang="en-US" sz="1100" b="1" dirty="0" err="1">
                          <a:latin typeface="Calibri"/>
                          <a:ea typeface="Calibri"/>
                          <a:cs typeface="Times New Roman"/>
                        </a:rPr>
                        <a:t>dhe</a:t>
                      </a:r>
                      <a:r>
                        <a:rPr lang="en-US" sz="1100" b="1" dirty="0">
                          <a:latin typeface="Calibri"/>
                          <a:ea typeface="Calibri"/>
                          <a:cs typeface="Times New Roman"/>
                        </a:rPr>
                        <a:t> </a:t>
                      </a:r>
                      <a:r>
                        <a:rPr lang="en-US" sz="1100" b="1" dirty="0" err="1">
                          <a:latin typeface="Calibri"/>
                          <a:ea typeface="Calibri"/>
                          <a:cs typeface="Times New Roman"/>
                        </a:rPr>
                        <a:t>njohuritë</a:t>
                      </a:r>
                      <a:r>
                        <a:rPr lang="en-US" sz="1100" b="1" dirty="0">
                          <a:latin typeface="Calibri"/>
                          <a:ea typeface="Calibri"/>
                          <a:cs typeface="Times New Roman"/>
                        </a:rPr>
                        <a:t> </a:t>
                      </a:r>
                      <a:r>
                        <a:rPr lang="en-US" sz="1100" b="1" dirty="0" err="1">
                          <a:latin typeface="Calibri"/>
                          <a:ea typeface="Calibri"/>
                          <a:cs typeface="Times New Roman"/>
                        </a:rPr>
                        <a:t>nga</a:t>
                      </a:r>
                      <a:r>
                        <a:rPr lang="en-US" sz="1100" b="1" dirty="0">
                          <a:latin typeface="Calibri"/>
                          <a:ea typeface="Calibri"/>
                          <a:cs typeface="Times New Roman"/>
                        </a:rPr>
                        <a:t> </a:t>
                      </a:r>
                      <a:r>
                        <a:rPr lang="en-US" sz="1100" b="1" dirty="0" err="1">
                          <a:latin typeface="Calibri"/>
                          <a:ea typeface="Calibri"/>
                          <a:cs typeface="Times New Roman"/>
                        </a:rPr>
                        <a:t>programet</a:t>
                      </a:r>
                      <a:r>
                        <a:rPr lang="en-US" sz="1100" b="1" dirty="0">
                          <a:latin typeface="Calibri"/>
                          <a:ea typeface="Calibri"/>
                          <a:cs typeface="Times New Roman"/>
                        </a:rPr>
                        <a:t> </a:t>
                      </a:r>
                      <a:r>
                        <a:rPr lang="en-US" sz="1100" b="1" dirty="0" err="1">
                          <a:latin typeface="Calibri"/>
                          <a:ea typeface="Calibri"/>
                          <a:cs typeface="Times New Roman"/>
                        </a:rPr>
                        <a:t>mësimore</a:t>
                      </a:r>
                      <a:r>
                        <a:rPr lang="en-US" sz="1100" dirty="0">
                          <a:latin typeface="Calibri"/>
                          <a:ea typeface="Calibri"/>
                          <a:cs typeface="Times New Roman"/>
                        </a:rPr>
                        <a:t>: </a:t>
                      </a:r>
                      <a:r>
                        <a:rPr lang="en-US" sz="1100" dirty="0" err="1">
                          <a:latin typeface="Calibri"/>
                          <a:ea typeface="Calibri"/>
                          <a:cs typeface="Times New Roman"/>
                        </a:rPr>
                        <a:t>Njohuritë</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a:t>
                      </a:r>
                      <a:r>
                        <a:rPr lang="en-US" sz="1100" dirty="0" err="1">
                          <a:latin typeface="Calibri"/>
                          <a:ea typeface="Calibri"/>
                          <a:cs typeface="Times New Roman"/>
                        </a:rPr>
                        <a:t>vlerat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qëndrimet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zhvillon</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çdo</a:t>
                      </a:r>
                      <a:r>
                        <a:rPr lang="en-US" sz="1100" dirty="0">
                          <a:latin typeface="Calibri"/>
                          <a:ea typeface="Calibri"/>
                          <a:cs typeface="Times New Roman"/>
                        </a:rPr>
                        <a:t> </a:t>
                      </a:r>
                      <a:r>
                        <a:rPr lang="en-US" sz="1100" dirty="0" err="1">
                          <a:latin typeface="Calibri"/>
                          <a:ea typeface="Calibri"/>
                          <a:cs typeface="Times New Roman"/>
                        </a:rPr>
                        <a:t>lëndë</a:t>
                      </a:r>
                      <a:r>
                        <a:rPr lang="en-US" sz="1100" dirty="0">
                          <a:latin typeface="Calibri"/>
                          <a:ea typeface="Calibri"/>
                          <a:cs typeface="Times New Roman"/>
                        </a:rPr>
                        <a:t> </a:t>
                      </a:r>
                      <a:r>
                        <a:rPr lang="en-US" sz="1100" dirty="0" err="1">
                          <a:latin typeface="Calibri"/>
                          <a:ea typeface="Calibri"/>
                          <a:cs typeface="Times New Roman"/>
                        </a:rPr>
                        <a:t>është</a:t>
                      </a:r>
                      <a:r>
                        <a:rPr lang="en-US" sz="1100" dirty="0">
                          <a:latin typeface="Calibri"/>
                          <a:ea typeface="Calibri"/>
                          <a:cs typeface="Times New Roman"/>
                        </a:rPr>
                        <a:t> </a:t>
                      </a:r>
                      <a:r>
                        <a:rPr lang="en-US" sz="1100" dirty="0" err="1">
                          <a:latin typeface="Calibri"/>
                          <a:ea typeface="Calibri"/>
                          <a:cs typeface="Times New Roman"/>
                        </a:rPr>
                        <a:t>bërë</a:t>
                      </a:r>
                      <a:r>
                        <a:rPr lang="en-US" sz="1100" dirty="0">
                          <a:latin typeface="Calibri"/>
                          <a:ea typeface="Calibri"/>
                          <a:cs typeface="Times New Roman"/>
                        </a:rPr>
                        <a:t> </a:t>
                      </a:r>
                      <a:r>
                        <a:rPr lang="en-US" sz="1100" dirty="0" err="1">
                          <a:latin typeface="Calibri"/>
                          <a:ea typeface="Calibri"/>
                          <a:cs typeface="Times New Roman"/>
                        </a:rPr>
                        <a:t>pjesë</a:t>
                      </a:r>
                      <a:r>
                        <a:rPr lang="en-US" sz="1100" dirty="0">
                          <a:latin typeface="Calibri"/>
                          <a:ea typeface="Calibri"/>
                          <a:cs typeface="Times New Roman"/>
                        </a:rPr>
                        <a:t> e </a:t>
                      </a:r>
                      <a:r>
                        <a:rPr lang="en-US" sz="1100" dirty="0" err="1">
                          <a:latin typeface="Calibri"/>
                          <a:ea typeface="Calibri"/>
                          <a:cs typeface="Times New Roman"/>
                        </a:rPr>
                        <a:t>realizimit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tij</a:t>
                      </a:r>
                      <a:r>
                        <a:rPr lang="en-US" sz="1100" dirty="0">
                          <a:latin typeface="Calibri"/>
                          <a:ea typeface="Calibri"/>
                          <a:cs typeface="Times New Roman"/>
                        </a:rPr>
                        <a:t>.</a:t>
                      </a: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990600"/>
          <a:ext cx="7467600" cy="4953000"/>
        </p:xfrm>
        <a:graphic>
          <a:graphicData uri="http://schemas.openxmlformats.org/drawingml/2006/table">
            <a:tbl>
              <a:tblPr/>
              <a:tblGrid>
                <a:gridCol w="1112782">
                  <a:extLst>
                    <a:ext uri="{9D8B030D-6E8A-4147-A177-3AD203B41FA5}">
                      <a16:colId xmlns="" xmlns:a16="http://schemas.microsoft.com/office/drawing/2014/main" val="20000"/>
                    </a:ext>
                  </a:extLst>
                </a:gridCol>
                <a:gridCol w="6354818">
                  <a:extLst>
                    <a:ext uri="{9D8B030D-6E8A-4147-A177-3AD203B41FA5}">
                      <a16:colId xmlns="" xmlns:a16="http://schemas.microsoft.com/office/drawing/2014/main" val="20001"/>
                    </a:ext>
                  </a:extLst>
                </a:gridCol>
              </a:tblGrid>
              <a:tr h="4953000">
                <a:tc>
                  <a:txBody>
                    <a:bodyPr/>
                    <a:lstStyle/>
                    <a:p>
                      <a:pPr marL="0" marR="0">
                        <a:lnSpc>
                          <a:spcPct val="115000"/>
                        </a:lnSpc>
                        <a:spcBef>
                          <a:spcPts val="0"/>
                        </a:spcBef>
                        <a:spcAft>
                          <a:spcPts val="0"/>
                        </a:spcAft>
                      </a:pPr>
                      <a:r>
                        <a:rPr lang="en-US" sz="2000" dirty="0" err="1">
                          <a:latin typeface="Times New Roman" pitchFamily="18" charset="0"/>
                          <a:ea typeface="Calibri"/>
                          <a:cs typeface="Times New Roman" pitchFamily="18" charset="0"/>
                        </a:rPr>
                        <a:t>Zbatimi</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i</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projektit</a:t>
                      </a:r>
                      <a:endParaRPr lang="en-US" sz="2000" dirty="0">
                        <a:latin typeface="Times New Roman" pitchFamily="18" charset="0"/>
                        <a:ea typeface="Calibri"/>
                        <a:cs typeface="Times New Roman" pitchFamily="18" charset="0"/>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800" dirty="0" err="1">
                          <a:solidFill>
                            <a:srgbClr val="FF0000"/>
                          </a:solidFill>
                          <a:latin typeface="Times New Roman" pitchFamily="18" charset="0"/>
                          <a:ea typeface="Calibri"/>
                          <a:cs typeface="Times New Roman" pitchFamily="18" charset="0"/>
                        </a:rPr>
                        <a:t>Në</a:t>
                      </a:r>
                      <a:r>
                        <a:rPr lang="en-US" sz="1800" dirty="0">
                          <a:solidFill>
                            <a:srgbClr val="FF0000"/>
                          </a:solidFill>
                          <a:latin typeface="Times New Roman" pitchFamily="18" charset="0"/>
                          <a:ea typeface="Calibri"/>
                          <a:cs typeface="Times New Roman" pitchFamily="18" charset="0"/>
                        </a:rPr>
                        <a:t> </a:t>
                      </a:r>
                      <a:r>
                        <a:rPr lang="en-US" sz="1800" dirty="0" err="1">
                          <a:solidFill>
                            <a:srgbClr val="FF0000"/>
                          </a:solidFill>
                          <a:latin typeface="Times New Roman" pitchFamily="18" charset="0"/>
                          <a:ea typeface="Calibri"/>
                          <a:cs typeface="Times New Roman" pitchFamily="18" charset="0"/>
                        </a:rPr>
                        <a:t>realizimin</a:t>
                      </a:r>
                      <a:r>
                        <a:rPr lang="en-US" sz="1800" dirty="0">
                          <a:solidFill>
                            <a:srgbClr val="FF0000"/>
                          </a:solidFill>
                          <a:latin typeface="Times New Roman" pitchFamily="18" charset="0"/>
                          <a:ea typeface="Calibri"/>
                          <a:cs typeface="Times New Roman" pitchFamily="18" charset="0"/>
                        </a:rPr>
                        <a:t> e </a:t>
                      </a:r>
                      <a:r>
                        <a:rPr lang="en-US" sz="1800" dirty="0" err="1">
                          <a:solidFill>
                            <a:srgbClr val="FF0000"/>
                          </a:solidFill>
                          <a:latin typeface="Times New Roman" pitchFamily="18" charset="0"/>
                          <a:ea typeface="Calibri"/>
                          <a:cs typeface="Times New Roman" pitchFamily="18" charset="0"/>
                        </a:rPr>
                        <a:t>projektit</a:t>
                      </a:r>
                      <a:r>
                        <a:rPr lang="en-US" sz="1800" dirty="0">
                          <a:solidFill>
                            <a:srgbClr val="FF0000"/>
                          </a:solidFill>
                          <a:latin typeface="Times New Roman" pitchFamily="18" charset="0"/>
                          <a:ea typeface="Calibri"/>
                          <a:cs typeface="Times New Roman" pitchFamily="18" charset="0"/>
                        </a:rPr>
                        <a:t> </a:t>
                      </a:r>
                      <a:r>
                        <a:rPr lang="en-US" sz="1800" dirty="0" err="1">
                          <a:solidFill>
                            <a:srgbClr val="FF0000"/>
                          </a:solidFill>
                          <a:latin typeface="Times New Roman" pitchFamily="18" charset="0"/>
                          <a:ea typeface="Calibri"/>
                          <a:cs typeface="Times New Roman" pitchFamily="18" charset="0"/>
                        </a:rPr>
                        <a:t>mësuesi</a:t>
                      </a:r>
                      <a:r>
                        <a:rPr lang="en-US" sz="1800" dirty="0">
                          <a:solidFill>
                            <a:srgbClr val="FF0000"/>
                          </a:solidFill>
                          <a:latin typeface="Times New Roman" pitchFamily="18" charset="0"/>
                          <a:ea typeface="Calibri"/>
                          <a:cs typeface="Times New Roman" pitchFamily="18" charset="0"/>
                        </a:rPr>
                        <a:t> </a:t>
                      </a:r>
                      <a:r>
                        <a:rPr lang="en-US" sz="1800" dirty="0" err="1">
                          <a:solidFill>
                            <a:srgbClr val="FF0000"/>
                          </a:solidFill>
                          <a:latin typeface="Times New Roman" pitchFamily="18" charset="0"/>
                          <a:ea typeface="Calibri"/>
                          <a:cs typeface="Times New Roman" pitchFamily="18" charset="0"/>
                        </a:rPr>
                        <a:t>kujdeset</a:t>
                      </a:r>
                      <a:r>
                        <a:rPr lang="en-US" sz="1800" dirty="0">
                          <a:solidFill>
                            <a:srgbClr val="FF0000"/>
                          </a:solidFill>
                          <a:latin typeface="Times New Roman" pitchFamily="18" charset="0"/>
                          <a:ea typeface="Calibri"/>
                          <a:cs typeface="Times New Roman" pitchFamily="18" charset="0"/>
                        </a:rPr>
                        <a:t> </a:t>
                      </a:r>
                      <a:r>
                        <a:rPr lang="en-US" sz="1800" dirty="0" err="1">
                          <a:solidFill>
                            <a:srgbClr val="FF0000"/>
                          </a:solidFill>
                          <a:latin typeface="Times New Roman" pitchFamily="18" charset="0"/>
                          <a:ea typeface="Calibri"/>
                          <a:cs typeface="Times New Roman" pitchFamily="18" charset="0"/>
                        </a:rPr>
                        <a:t>për</a:t>
                      </a:r>
                      <a:r>
                        <a:rPr lang="en-US" sz="1800" dirty="0">
                          <a:solidFill>
                            <a:srgbClr val="FF0000"/>
                          </a:solidFill>
                          <a:latin typeface="Times New Roman" pitchFamily="18" charset="0"/>
                          <a:ea typeface="Calibri"/>
                          <a:cs typeface="Times New Roman" pitchFamily="18" charset="0"/>
                        </a:rPr>
                        <a:t>:</a:t>
                      </a:r>
                    </a:p>
                    <a:p>
                      <a:pPr marL="0" marR="0">
                        <a:lnSpc>
                          <a:spcPct val="115000"/>
                        </a:lnSpc>
                        <a:spcBef>
                          <a:spcPts val="0"/>
                        </a:spcBef>
                        <a:spcAft>
                          <a:spcPts val="0"/>
                        </a:spcAft>
                      </a:pPr>
                      <a:r>
                        <a:rPr lang="en-US" sz="1800" dirty="0">
                          <a:latin typeface="Times New Roman" pitchFamily="18" charset="0"/>
                          <a:ea typeface="Calibri"/>
                          <a:cs typeface="Times New Roman" pitchFamily="18" charset="0"/>
                        </a:rPr>
                        <a:t> • </a:t>
                      </a:r>
                      <a:r>
                        <a:rPr lang="en-US" sz="1800" dirty="0" err="1">
                          <a:solidFill>
                            <a:srgbClr val="00B050"/>
                          </a:solidFill>
                          <a:latin typeface="Times New Roman" pitchFamily="18" charset="0"/>
                          <a:ea typeface="Calibri"/>
                          <a:cs typeface="Times New Roman" pitchFamily="18" charset="0"/>
                        </a:rPr>
                        <a:t>Krijimin</a:t>
                      </a:r>
                      <a:r>
                        <a:rPr lang="en-US" sz="1800" dirty="0">
                          <a:solidFill>
                            <a:srgbClr val="00B050"/>
                          </a:solidFill>
                          <a:latin typeface="Times New Roman" pitchFamily="18" charset="0"/>
                          <a:ea typeface="Calibri"/>
                          <a:cs typeface="Times New Roman" pitchFamily="18" charset="0"/>
                        </a:rPr>
                        <a:t> e </a:t>
                      </a:r>
                      <a:r>
                        <a:rPr lang="en-US" sz="1800" dirty="0" err="1">
                          <a:solidFill>
                            <a:srgbClr val="00B050"/>
                          </a:solidFill>
                          <a:latin typeface="Times New Roman" pitchFamily="18" charset="0"/>
                          <a:ea typeface="Calibri"/>
                          <a:cs typeface="Times New Roman" pitchFamily="18" charset="0"/>
                        </a:rPr>
                        <a:t>një</a:t>
                      </a:r>
                      <a:r>
                        <a:rPr lang="en-US" sz="1800" dirty="0">
                          <a:solidFill>
                            <a:srgbClr val="00B050"/>
                          </a:solidFill>
                          <a:latin typeface="Times New Roman" pitchFamily="18" charset="0"/>
                          <a:ea typeface="Calibri"/>
                          <a:cs typeface="Times New Roman" pitchFamily="18" charset="0"/>
                        </a:rPr>
                        <a:t> </a:t>
                      </a:r>
                      <a:r>
                        <a:rPr lang="en-US" sz="1800" dirty="0" err="1">
                          <a:solidFill>
                            <a:srgbClr val="00B050"/>
                          </a:solidFill>
                          <a:latin typeface="Times New Roman" pitchFamily="18" charset="0"/>
                          <a:ea typeface="Calibri"/>
                          <a:cs typeface="Times New Roman" pitchFamily="18" charset="0"/>
                        </a:rPr>
                        <a:t>kalendari</a:t>
                      </a:r>
                      <a:r>
                        <a:rPr lang="en-US" sz="1800" dirty="0">
                          <a:solidFill>
                            <a:srgbClr val="00B050"/>
                          </a:solidFill>
                          <a:latin typeface="Times New Roman" pitchFamily="18" charset="0"/>
                          <a:ea typeface="Calibri"/>
                          <a:cs typeface="Times New Roman" pitchFamily="18" charset="0"/>
                        </a:rPr>
                        <a:t> </a:t>
                      </a:r>
                      <a:r>
                        <a:rPr lang="en-US" sz="1800" dirty="0" err="1">
                          <a:solidFill>
                            <a:srgbClr val="00B050"/>
                          </a:solidFill>
                          <a:latin typeface="Times New Roman" pitchFamily="18" charset="0"/>
                          <a:ea typeface="Calibri"/>
                          <a:cs typeface="Times New Roman" pitchFamily="18" charset="0"/>
                        </a:rPr>
                        <a:t>aktivitetesh</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Mësuesi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ndihmon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nxënësit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planifikojnë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një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kalendar</a:t>
                      </a:r>
                      <a:r>
                        <a:rPr lang="en-US" sz="1800" dirty="0">
                          <a:latin typeface="Times New Roman" pitchFamily="18" charset="0"/>
                          <a:ea typeface="Calibri"/>
                          <a:cs typeface="Times New Roman" pitchFamily="18" charset="0"/>
                        </a:rPr>
                        <a:t> me </a:t>
                      </a:r>
                      <a:r>
                        <a:rPr lang="en-US" sz="1800" dirty="0" err="1">
                          <a:latin typeface="Times New Roman" pitchFamily="18" charset="0"/>
                          <a:ea typeface="Calibri"/>
                          <a:cs typeface="Times New Roman" pitchFamily="18" charset="0"/>
                        </a:rPr>
                        <a:t>aktivitete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caktuara</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afate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kohore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dhe</a:t>
                      </a:r>
                      <a:r>
                        <a:rPr lang="en-US" sz="1800" dirty="0">
                          <a:latin typeface="Times New Roman" pitchFamily="18" charset="0"/>
                          <a:ea typeface="Calibri"/>
                          <a:cs typeface="Times New Roman" pitchFamily="18" charset="0"/>
                        </a:rPr>
                        <a:t> persona </a:t>
                      </a:r>
                      <a:r>
                        <a:rPr lang="en-US" sz="1800" dirty="0" err="1">
                          <a:latin typeface="Times New Roman" pitchFamily="18" charset="0"/>
                          <a:ea typeface="Calibri"/>
                          <a:cs typeface="Times New Roman" pitchFamily="18" charset="0"/>
                        </a:rPr>
                        <a:t>përgjegjës</a:t>
                      </a:r>
                      <a:r>
                        <a:rPr lang="en-US" sz="1800" dirty="0">
                          <a:latin typeface="Times New Roman" pitchFamily="18" charset="0"/>
                          <a:ea typeface="Calibri"/>
                          <a:cs typeface="Times New Roman" pitchFamily="18" charset="0"/>
                        </a:rPr>
                        <a:t>, duke </a:t>
                      </a:r>
                      <a:r>
                        <a:rPr lang="en-US" sz="1800" dirty="0" err="1">
                          <a:latin typeface="Times New Roman" pitchFamily="18" charset="0"/>
                          <a:ea typeface="Calibri"/>
                          <a:cs typeface="Times New Roman" pitchFamily="18" charset="0"/>
                        </a:rPr>
                        <a:t>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mësuar</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njëherazi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menaxhojnë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kohën</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tyre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dhe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japin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rëndësi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aktiviteteve</a:t>
                      </a:r>
                      <a:r>
                        <a:rPr lang="en-US" sz="1800" dirty="0">
                          <a:latin typeface="Times New Roman" pitchFamily="18" charset="0"/>
                          <a:ea typeface="Calibri"/>
                          <a:cs typeface="Times New Roman" pitchFamily="18" charset="0"/>
                        </a:rPr>
                        <a:t>. </a:t>
                      </a:r>
                    </a:p>
                    <a:p>
                      <a:pPr marL="0" marR="0">
                        <a:lnSpc>
                          <a:spcPct val="115000"/>
                        </a:lnSpc>
                        <a:spcBef>
                          <a:spcPts val="0"/>
                        </a:spcBef>
                        <a:spcAft>
                          <a:spcPts val="0"/>
                        </a:spcAft>
                      </a:pPr>
                      <a:r>
                        <a:rPr lang="en-US" sz="1800" dirty="0">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Vëzhgimin</a:t>
                      </a:r>
                      <a:r>
                        <a:rPr lang="en-US" sz="1800" dirty="0">
                          <a:solidFill>
                            <a:srgbClr val="00B0F0"/>
                          </a:solidFill>
                          <a:latin typeface="Times New Roman" pitchFamily="18" charset="0"/>
                          <a:ea typeface="Calibri"/>
                          <a:cs typeface="Times New Roman" pitchFamily="18" charset="0"/>
                        </a:rPr>
                        <a:t> e </a:t>
                      </a:r>
                      <a:r>
                        <a:rPr lang="en-US" sz="1800" dirty="0" err="1">
                          <a:solidFill>
                            <a:srgbClr val="00B0F0"/>
                          </a:solidFill>
                          <a:latin typeface="Times New Roman" pitchFamily="18" charset="0"/>
                          <a:ea typeface="Calibri"/>
                          <a:cs typeface="Times New Roman" pitchFamily="18" charset="0"/>
                        </a:rPr>
                        <a:t>punës</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individuale</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dhe</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kontributin</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që</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jep</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çdo</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nxënës</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në</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punën</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në</a:t>
                      </a:r>
                      <a:r>
                        <a:rPr lang="en-US" sz="1800" dirty="0">
                          <a:solidFill>
                            <a:srgbClr val="00B0F0"/>
                          </a:solidFill>
                          <a:latin typeface="Times New Roman" pitchFamily="18" charset="0"/>
                          <a:ea typeface="Calibri"/>
                          <a:cs typeface="Times New Roman" pitchFamily="18" charset="0"/>
                        </a:rPr>
                        <a:t> </a:t>
                      </a:r>
                      <a:r>
                        <a:rPr lang="en-US" sz="1800" dirty="0" err="1">
                          <a:solidFill>
                            <a:srgbClr val="00B0F0"/>
                          </a:solidFill>
                          <a:latin typeface="Times New Roman" pitchFamily="18" charset="0"/>
                          <a:ea typeface="Calibri"/>
                          <a:cs typeface="Times New Roman" pitchFamily="18" charset="0"/>
                        </a:rPr>
                        <a:t>grup</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Gjatë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realizimit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projektit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mësuesi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mbikëqyr</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dhe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vëzhgon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veprimtaritë</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nxënësve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Vëzhgimi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siguron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mësuesit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informacion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për</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përfshirjen</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nxënësve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bashkëpunimin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ndihmën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që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japin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njëri-tjetrit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përballimin</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sfidave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punën</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kërkimore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që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kryejnë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ndjekjen</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hapave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projektit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dhe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aftësitë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krijuese</a:t>
                      </a:r>
                      <a:r>
                        <a:rPr lang="en-US" sz="1800" dirty="0">
                          <a:latin typeface="Times New Roman" pitchFamily="18" charset="0"/>
                          <a:ea typeface="Calibri"/>
                          <a:cs typeface="Times New Roman" pitchFamily="18" charset="0"/>
                        </a:rPr>
                        <a:t>. </a:t>
                      </a:r>
                    </a:p>
                    <a:p>
                      <a:pPr marL="0" marR="0">
                        <a:lnSpc>
                          <a:spcPct val="115000"/>
                        </a:lnSpc>
                        <a:spcBef>
                          <a:spcPts val="0"/>
                        </a:spcBef>
                        <a:spcAft>
                          <a:spcPts val="0"/>
                        </a:spcAft>
                      </a:pPr>
                      <a:r>
                        <a:rPr lang="en-US" sz="1800" dirty="0">
                          <a:latin typeface="Times New Roman" pitchFamily="18" charset="0"/>
                          <a:ea typeface="Calibri"/>
                          <a:cs typeface="Times New Roman" pitchFamily="18" charset="0"/>
                        </a:rPr>
                        <a:t>• </a:t>
                      </a:r>
                      <a:r>
                        <a:rPr lang="en-US" sz="1800" dirty="0" err="1">
                          <a:solidFill>
                            <a:srgbClr val="C00000"/>
                          </a:solidFill>
                          <a:latin typeface="Times New Roman" pitchFamily="18" charset="0"/>
                          <a:ea typeface="Calibri"/>
                          <a:cs typeface="Times New Roman" pitchFamily="18" charset="0"/>
                        </a:rPr>
                        <a:t>Monitorimin</a:t>
                      </a:r>
                      <a:r>
                        <a:rPr lang="en-US" sz="1800" dirty="0">
                          <a:solidFill>
                            <a:srgbClr val="C00000"/>
                          </a:solidFill>
                          <a:latin typeface="Times New Roman" pitchFamily="18" charset="0"/>
                          <a:ea typeface="Calibri"/>
                          <a:cs typeface="Times New Roman" pitchFamily="18" charset="0"/>
                        </a:rPr>
                        <a:t> e </a:t>
                      </a:r>
                      <a:r>
                        <a:rPr lang="en-US" sz="1800" dirty="0" err="1">
                          <a:solidFill>
                            <a:srgbClr val="C00000"/>
                          </a:solidFill>
                          <a:latin typeface="Times New Roman" pitchFamily="18" charset="0"/>
                          <a:ea typeface="Calibri"/>
                          <a:cs typeface="Times New Roman" pitchFamily="18" charset="0"/>
                        </a:rPr>
                        <a:t>progresit</a:t>
                      </a:r>
                      <a:r>
                        <a:rPr lang="en-US" sz="1800" dirty="0">
                          <a:solidFill>
                            <a:srgbClr val="C00000"/>
                          </a:solidFill>
                          <a:latin typeface="Times New Roman" pitchFamily="18" charset="0"/>
                          <a:ea typeface="Calibri"/>
                          <a:cs typeface="Times New Roman" pitchFamily="18" charset="0"/>
                        </a:rPr>
                        <a:t> </a:t>
                      </a:r>
                      <a:r>
                        <a:rPr lang="en-US" sz="1800" dirty="0" err="1">
                          <a:solidFill>
                            <a:srgbClr val="C00000"/>
                          </a:solidFill>
                          <a:latin typeface="Times New Roman" pitchFamily="18" charset="0"/>
                          <a:ea typeface="Calibri"/>
                          <a:cs typeface="Times New Roman" pitchFamily="18" charset="0"/>
                        </a:rPr>
                        <a:t>të</a:t>
                      </a:r>
                      <a:r>
                        <a:rPr lang="en-US" sz="1800" dirty="0">
                          <a:solidFill>
                            <a:srgbClr val="C00000"/>
                          </a:solidFill>
                          <a:latin typeface="Times New Roman" pitchFamily="18" charset="0"/>
                          <a:ea typeface="Calibri"/>
                          <a:cs typeface="Times New Roman" pitchFamily="18" charset="0"/>
                        </a:rPr>
                        <a:t> </a:t>
                      </a:r>
                      <a:r>
                        <a:rPr lang="en-US" sz="1800" dirty="0" err="1">
                          <a:solidFill>
                            <a:srgbClr val="C00000"/>
                          </a:solidFill>
                          <a:latin typeface="Times New Roman" pitchFamily="18" charset="0"/>
                          <a:ea typeface="Calibri"/>
                          <a:cs typeface="Times New Roman" pitchFamily="18" charset="0"/>
                        </a:rPr>
                        <a:t>nxënësve</a:t>
                      </a:r>
                      <a:r>
                        <a:rPr lang="en-US" sz="1800" dirty="0">
                          <a:solidFill>
                            <a:srgbClr val="C00000"/>
                          </a:solidFill>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Mësuesi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ndjek</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progresin</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nxënësve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çdo</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lëndë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dhe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për</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çdo</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detyrë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që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ai</a:t>
                      </a:r>
                      <a:r>
                        <a:rPr lang="en-US" sz="1800" dirty="0">
                          <a:latin typeface="Times New Roman" pitchFamily="18" charset="0"/>
                          <a:ea typeface="Calibri"/>
                          <a:cs typeface="Times New Roman" pitchFamily="18" charset="0"/>
                        </a:rPr>
                        <a:t>/</a:t>
                      </a:r>
                      <a:r>
                        <a:rPr lang="en-US" sz="1800" dirty="0" err="1">
                          <a:latin typeface="Times New Roman" pitchFamily="18" charset="0"/>
                          <a:ea typeface="Calibri"/>
                          <a:cs typeface="Times New Roman" pitchFamily="18" charset="0"/>
                        </a:rPr>
                        <a:t>ajo</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angazhohet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Mësuesi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përqendrohet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nevojat</a:t>
                      </a:r>
                      <a:r>
                        <a:rPr lang="en-US" sz="1800" dirty="0">
                          <a:latin typeface="Times New Roman" pitchFamily="18" charset="0"/>
                          <a:ea typeface="Calibri"/>
                          <a:cs typeface="Times New Roman" pitchFamily="18" charset="0"/>
                        </a:rPr>
                        <a:t> e </a:t>
                      </a:r>
                      <a:r>
                        <a:rPr lang="en-US" sz="1800" dirty="0" err="1">
                          <a:latin typeface="Times New Roman" pitchFamily="18" charset="0"/>
                          <a:ea typeface="Calibri"/>
                          <a:cs typeface="Times New Roman" pitchFamily="18" charset="0"/>
                        </a:rPr>
                        <a:t>secilit</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nxënës</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dhe</a:t>
                      </a:r>
                      <a:r>
                        <a:rPr lang="en-US" sz="1800" dirty="0">
                          <a:latin typeface="Times New Roman" pitchFamily="18" charset="0"/>
                          <a:ea typeface="Calibri"/>
                          <a:cs typeface="Times New Roman" pitchFamily="18" charset="0"/>
                        </a:rPr>
                        <a:t> u </a:t>
                      </a:r>
                      <a:r>
                        <a:rPr lang="en-US" sz="1800" dirty="0" err="1">
                          <a:latin typeface="Times New Roman" pitchFamily="18" charset="0"/>
                          <a:ea typeface="Calibri"/>
                          <a:cs typeface="Times New Roman" pitchFamily="18" charset="0"/>
                        </a:rPr>
                        <a:t>jep</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atyre</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mundësi</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për</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të</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eksploruar</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sipas</a:t>
                      </a:r>
                      <a:r>
                        <a:rPr lang="en-US" sz="1800" dirty="0">
                          <a:latin typeface="Times New Roman" pitchFamily="18" charset="0"/>
                          <a:ea typeface="Calibri"/>
                          <a:cs typeface="Times New Roman" pitchFamily="18" charset="0"/>
                        </a:rPr>
                        <a:t> </a:t>
                      </a:r>
                      <a:r>
                        <a:rPr lang="en-US" sz="1800" dirty="0" err="1">
                          <a:latin typeface="Times New Roman" pitchFamily="18" charset="0"/>
                          <a:ea typeface="Calibri"/>
                          <a:cs typeface="Times New Roman" pitchFamily="18" charset="0"/>
                        </a:rPr>
                        <a:t>ritmit</a:t>
                      </a:r>
                      <a:r>
                        <a:rPr lang="en-US" sz="1800" dirty="0">
                          <a:latin typeface="Times New Roman" pitchFamily="18" charset="0"/>
                          <a:ea typeface="Calibri"/>
                          <a:cs typeface="Times New Roman" pitchFamily="18" charset="0"/>
                        </a:rPr>
                        <a:t> individual.</a:t>
                      </a: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81000" y="457200"/>
          <a:ext cx="8686800" cy="6047105"/>
        </p:xfrm>
        <a:graphic>
          <a:graphicData uri="http://schemas.openxmlformats.org/drawingml/2006/table">
            <a:tbl>
              <a:tblPr/>
              <a:tblGrid>
                <a:gridCol w="1133990">
                  <a:extLst>
                    <a:ext uri="{9D8B030D-6E8A-4147-A177-3AD203B41FA5}">
                      <a16:colId xmlns="" xmlns:a16="http://schemas.microsoft.com/office/drawing/2014/main" val="20000"/>
                    </a:ext>
                  </a:extLst>
                </a:gridCol>
                <a:gridCol w="7552810">
                  <a:extLst>
                    <a:ext uri="{9D8B030D-6E8A-4147-A177-3AD203B41FA5}">
                      <a16:colId xmlns="" xmlns:a16="http://schemas.microsoft.com/office/drawing/2014/main" val="20001"/>
                    </a:ext>
                  </a:extLst>
                </a:gridCol>
              </a:tblGrid>
              <a:tr h="6047105">
                <a:tc>
                  <a:txBody>
                    <a:bodyPr/>
                    <a:lstStyle/>
                    <a:p>
                      <a:pPr marL="0" marR="0">
                        <a:lnSpc>
                          <a:spcPct val="115000"/>
                        </a:lnSpc>
                        <a:spcBef>
                          <a:spcPts val="0"/>
                        </a:spcBef>
                        <a:spcAft>
                          <a:spcPts val="0"/>
                        </a:spcAft>
                      </a:pPr>
                      <a:r>
                        <a:rPr lang="en-US" sz="1400" dirty="0" err="1">
                          <a:latin typeface="Calibri"/>
                          <a:ea typeface="Calibri"/>
                          <a:cs typeface="Times New Roman"/>
                        </a:rPr>
                        <a:t>Produkti</a:t>
                      </a:r>
                      <a:r>
                        <a:rPr lang="en-US" sz="1400" dirty="0">
                          <a:latin typeface="Calibri"/>
                          <a:ea typeface="Calibri"/>
                          <a:cs typeface="Times New Roman"/>
                        </a:rPr>
                        <a:t> final</a:t>
                      </a:r>
                    </a:p>
                  </a:txBody>
                  <a:tcPr marL="40158" marR="401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200" dirty="0" err="1">
                          <a:latin typeface="Calibri"/>
                          <a:ea typeface="Calibri"/>
                          <a:cs typeface="Times New Roman"/>
                        </a:rPr>
                        <a:t>Përgatitja</a:t>
                      </a:r>
                      <a:r>
                        <a:rPr lang="en-US" sz="1200" dirty="0">
                          <a:latin typeface="Calibri"/>
                          <a:ea typeface="Calibri"/>
                          <a:cs typeface="Times New Roman"/>
                        </a:rPr>
                        <a:t> e </a:t>
                      </a:r>
                      <a:r>
                        <a:rPr lang="en-US" sz="1200" dirty="0" err="1">
                          <a:latin typeface="Calibri"/>
                          <a:ea typeface="Calibri"/>
                          <a:cs typeface="Times New Roman"/>
                        </a:rPr>
                        <a:t>produktit</a:t>
                      </a:r>
                      <a:r>
                        <a:rPr lang="en-US" sz="1200" dirty="0">
                          <a:latin typeface="Calibri"/>
                          <a:ea typeface="Calibri"/>
                          <a:cs typeface="Times New Roman"/>
                        </a:rPr>
                        <a:t> final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projekti</a:t>
                      </a:r>
                      <a:r>
                        <a:rPr lang="en-US" sz="1200" dirty="0">
                          <a:latin typeface="Calibri"/>
                          <a:ea typeface="Calibri"/>
                          <a:cs typeface="Times New Roman"/>
                        </a:rPr>
                        <a:t> </a:t>
                      </a:r>
                      <a:r>
                        <a:rPr lang="en-US" sz="1200" dirty="0" err="1">
                          <a:latin typeface="Calibri"/>
                          <a:ea typeface="Calibri"/>
                          <a:cs typeface="Times New Roman"/>
                        </a:rPr>
                        <a:t>është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hap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rëndësishëm</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përfshin</a:t>
                      </a:r>
                      <a:r>
                        <a:rPr lang="en-US" sz="1200" dirty="0">
                          <a:latin typeface="Calibri"/>
                          <a:ea typeface="Calibri"/>
                          <a:cs typeface="Times New Roman"/>
                        </a:rPr>
                        <a:t> </a:t>
                      </a:r>
                      <a:r>
                        <a:rPr lang="en-US" sz="1200" dirty="0" err="1">
                          <a:latin typeface="Calibri"/>
                          <a:ea typeface="Calibri"/>
                          <a:cs typeface="Times New Roman"/>
                        </a:rPr>
                        <a:t>bashkëpunimin</a:t>
                      </a:r>
                      <a:r>
                        <a:rPr lang="en-US" sz="1200" dirty="0">
                          <a:latin typeface="Calibri"/>
                          <a:ea typeface="Calibri"/>
                          <a:cs typeface="Times New Roman"/>
                        </a:rPr>
                        <a:t> </a:t>
                      </a:r>
                      <a:r>
                        <a:rPr lang="en-US" sz="1200" dirty="0" err="1">
                          <a:latin typeface="Calibri"/>
                          <a:ea typeface="Calibri"/>
                          <a:cs typeface="Times New Roman"/>
                        </a:rPr>
                        <a:t>mes</a:t>
                      </a:r>
                      <a:r>
                        <a:rPr lang="en-US" sz="1200" dirty="0">
                          <a:latin typeface="Calibri"/>
                          <a:ea typeface="Calibri"/>
                          <a:cs typeface="Times New Roman"/>
                        </a:rPr>
                        <a:t> </a:t>
                      </a:r>
                      <a:r>
                        <a:rPr lang="en-US" sz="1200" dirty="0" err="1">
                          <a:latin typeface="Calibri"/>
                          <a:ea typeface="Calibri"/>
                          <a:cs typeface="Times New Roman"/>
                        </a:rPr>
                        <a:t>mësuesit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nxënësve</a:t>
                      </a:r>
                      <a:r>
                        <a:rPr lang="en-US" sz="1200" dirty="0">
                          <a:latin typeface="Calibri"/>
                          <a:ea typeface="Calibri"/>
                          <a:cs typeface="Times New Roman"/>
                        </a:rPr>
                        <a:t>. a) </a:t>
                      </a:r>
                      <a:r>
                        <a:rPr lang="en-US" sz="1200" dirty="0" err="1">
                          <a:latin typeface="Calibri"/>
                          <a:ea typeface="Calibri"/>
                          <a:cs typeface="Times New Roman"/>
                        </a:rPr>
                        <a:t>Disa</a:t>
                      </a:r>
                      <a:r>
                        <a:rPr lang="en-US" sz="1200" dirty="0">
                          <a:latin typeface="Calibri"/>
                          <a:ea typeface="Calibri"/>
                          <a:cs typeface="Times New Roman"/>
                        </a:rPr>
                        <a:t> </a:t>
                      </a:r>
                      <a:r>
                        <a:rPr lang="en-US" sz="1200" dirty="0" err="1">
                          <a:latin typeface="Calibri"/>
                          <a:ea typeface="Calibri"/>
                          <a:cs typeface="Times New Roman"/>
                        </a:rPr>
                        <a:t>aspekte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mbahen</a:t>
                      </a:r>
                      <a:r>
                        <a:rPr lang="en-US" sz="1200" dirty="0">
                          <a:latin typeface="Calibri"/>
                          <a:ea typeface="Calibri"/>
                          <a:cs typeface="Times New Roman"/>
                        </a:rPr>
                        <a:t> </a:t>
                      </a:r>
                      <a:r>
                        <a:rPr lang="en-US" sz="1200" dirty="0" err="1">
                          <a:latin typeface="Calibri"/>
                          <a:ea typeface="Calibri"/>
                          <a:cs typeface="Times New Roman"/>
                        </a:rPr>
                        <a:t>parasysh</a:t>
                      </a:r>
                      <a:r>
                        <a:rPr lang="en-US" sz="1200" dirty="0">
                          <a:latin typeface="Calibri"/>
                          <a:ea typeface="Calibri"/>
                          <a:cs typeface="Times New Roman"/>
                        </a:rPr>
                        <a:t> </a:t>
                      </a:r>
                      <a:r>
                        <a:rPr lang="en-US" sz="1200" dirty="0" err="1">
                          <a:latin typeface="Calibri"/>
                          <a:ea typeface="Calibri"/>
                          <a:cs typeface="Times New Roman"/>
                        </a:rPr>
                        <a:t>nga</a:t>
                      </a:r>
                      <a:r>
                        <a:rPr lang="en-US" sz="1200"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p>
                    <a:p>
                      <a:pPr marL="0" marR="0">
                        <a:lnSpc>
                          <a:spcPct val="115000"/>
                        </a:lnSpc>
                        <a:spcBef>
                          <a:spcPts val="0"/>
                        </a:spcBef>
                        <a:spcAft>
                          <a:spcPts val="0"/>
                        </a:spcAft>
                      </a:pPr>
                      <a:r>
                        <a:rPr lang="en-US" sz="1200" b="1" dirty="0">
                          <a:latin typeface="Calibri"/>
                          <a:ea typeface="Calibri"/>
                          <a:cs typeface="Times New Roman"/>
                        </a:rPr>
                        <a:t>▪ </a:t>
                      </a:r>
                      <a:r>
                        <a:rPr lang="en-US" sz="1200" b="1" dirty="0" err="1">
                          <a:latin typeface="Calibri"/>
                          <a:ea typeface="Calibri"/>
                          <a:cs typeface="Times New Roman"/>
                        </a:rPr>
                        <a:t>Qëllimet</a:t>
                      </a:r>
                      <a:r>
                        <a:rPr lang="en-US" sz="1200" b="1" dirty="0">
                          <a:latin typeface="Calibri"/>
                          <a:ea typeface="Calibri"/>
                          <a:cs typeface="Times New Roman"/>
                        </a:rPr>
                        <a:t> e </a:t>
                      </a:r>
                      <a:r>
                        <a:rPr lang="en-US" sz="1200" b="1"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sigurojë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produkti</a:t>
                      </a:r>
                      <a:r>
                        <a:rPr lang="en-US" sz="1200" dirty="0">
                          <a:latin typeface="Calibri"/>
                          <a:ea typeface="Calibri"/>
                          <a:cs typeface="Times New Roman"/>
                        </a:rPr>
                        <a:t> final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përputhet</a:t>
                      </a:r>
                      <a:r>
                        <a:rPr lang="en-US" sz="1200" dirty="0">
                          <a:latin typeface="Calibri"/>
                          <a:ea typeface="Calibri"/>
                          <a:cs typeface="Times New Roman"/>
                        </a:rPr>
                        <a:t> me </a:t>
                      </a:r>
                      <a:r>
                        <a:rPr lang="en-US" sz="1200" dirty="0" err="1">
                          <a:latin typeface="Calibri"/>
                          <a:ea typeface="Calibri"/>
                          <a:cs typeface="Times New Roman"/>
                        </a:rPr>
                        <a:t>qëllimet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rezultatet</a:t>
                      </a:r>
                      <a:r>
                        <a:rPr lang="en-US" sz="1200" dirty="0">
                          <a:latin typeface="Calibri"/>
                          <a:ea typeface="Calibri"/>
                          <a:cs typeface="Times New Roman"/>
                        </a:rPr>
                        <a:t> e </a:t>
                      </a:r>
                      <a:r>
                        <a:rPr lang="en-US" sz="1200"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Kjo</a:t>
                      </a:r>
                      <a:r>
                        <a:rPr lang="en-US" sz="1200" dirty="0">
                          <a:latin typeface="Calibri"/>
                          <a:ea typeface="Calibri"/>
                          <a:cs typeface="Times New Roman"/>
                        </a:rPr>
                        <a:t> do </a:t>
                      </a:r>
                      <a:r>
                        <a:rPr lang="en-US" sz="1200" dirty="0" err="1">
                          <a:latin typeface="Calibri"/>
                          <a:ea typeface="Calibri"/>
                          <a:cs typeface="Times New Roman"/>
                        </a:rPr>
                        <a:t>t’i</a:t>
                      </a:r>
                      <a:r>
                        <a:rPr lang="en-US" sz="1200" dirty="0">
                          <a:latin typeface="Calibri"/>
                          <a:ea typeface="Calibri"/>
                          <a:cs typeface="Times New Roman"/>
                        </a:rPr>
                        <a:t> </a:t>
                      </a:r>
                      <a:r>
                        <a:rPr lang="en-US" sz="1200" dirty="0" err="1">
                          <a:latin typeface="Calibri"/>
                          <a:ea typeface="Calibri"/>
                          <a:cs typeface="Times New Roman"/>
                        </a:rPr>
                        <a:t>ndihmojë</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kuptojnë</a:t>
                      </a:r>
                      <a:r>
                        <a:rPr lang="en-US" sz="1200" dirty="0">
                          <a:latin typeface="Calibri"/>
                          <a:ea typeface="Calibri"/>
                          <a:cs typeface="Times New Roman"/>
                        </a:rPr>
                        <a:t> </a:t>
                      </a:r>
                      <a:r>
                        <a:rPr lang="en-US" sz="1200" dirty="0" err="1">
                          <a:latin typeface="Calibri"/>
                          <a:ea typeface="Calibri"/>
                          <a:cs typeface="Times New Roman"/>
                        </a:rPr>
                        <a:t>rëndësinë</a:t>
                      </a:r>
                      <a:r>
                        <a:rPr lang="en-US" sz="1200" dirty="0">
                          <a:latin typeface="Calibri"/>
                          <a:ea typeface="Calibri"/>
                          <a:cs typeface="Times New Roman"/>
                        </a:rPr>
                        <a:t> e </a:t>
                      </a:r>
                      <a:r>
                        <a:rPr lang="en-US" sz="1200" dirty="0" err="1">
                          <a:latin typeface="Calibri"/>
                          <a:ea typeface="Calibri"/>
                          <a:cs typeface="Times New Roman"/>
                        </a:rPr>
                        <a:t>punës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tyre</a:t>
                      </a:r>
                      <a:r>
                        <a:rPr lang="en-US" sz="1200" dirty="0">
                          <a:latin typeface="Calibri"/>
                          <a:ea typeface="Calibri"/>
                          <a:cs typeface="Times New Roman"/>
                        </a:rPr>
                        <a:t>. ▪ </a:t>
                      </a:r>
                      <a:r>
                        <a:rPr lang="en-US" sz="1200" b="1" dirty="0" err="1">
                          <a:latin typeface="Calibri"/>
                          <a:ea typeface="Calibri"/>
                          <a:cs typeface="Times New Roman"/>
                        </a:rPr>
                        <a:t>Përfshirja</a:t>
                      </a:r>
                      <a:r>
                        <a:rPr lang="en-US" sz="1200" b="1" dirty="0">
                          <a:latin typeface="Calibri"/>
                          <a:ea typeface="Calibri"/>
                          <a:cs typeface="Times New Roman"/>
                        </a:rPr>
                        <a:t> e </a:t>
                      </a:r>
                      <a:r>
                        <a:rPr lang="en-US" sz="1200" b="1"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inkurajojë</a:t>
                      </a:r>
                      <a:r>
                        <a:rPr lang="en-US" sz="1200" dirty="0">
                          <a:latin typeface="Calibri"/>
                          <a:ea typeface="Calibri"/>
                          <a:cs typeface="Times New Roman"/>
                        </a:rPr>
                        <a:t> </a:t>
                      </a:r>
                      <a:r>
                        <a:rPr lang="en-US" sz="1200" dirty="0" err="1">
                          <a:latin typeface="Calibri"/>
                          <a:ea typeface="Calibri"/>
                          <a:cs typeface="Times New Roman"/>
                        </a:rPr>
                        <a:t>pjesëmarrjen</a:t>
                      </a:r>
                      <a:r>
                        <a:rPr lang="en-US" sz="1200" dirty="0">
                          <a:latin typeface="Calibri"/>
                          <a:ea typeface="Calibri"/>
                          <a:cs typeface="Times New Roman"/>
                        </a:rPr>
                        <a:t> </a:t>
                      </a:r>
                      <a:r>
                        <a:rPr lang="en-US" sz="1200" dirty="0" err="1">
                          <a:latin typeface="Calibri"/>
                          <a:ea typeface="Calibri"/>
                          <a:cs typeface="Times New Roman"/>
                        </a:rPr>
                        <a:t>aktive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përgatitjen</a:t>
                      </a:r>
                      <a:r>
                        <a:rPr lang="en-US" sz="1200" dirty="0">
                          <a:latin typeface="Calibri"/>
                          <a:ea typeface="Calibri"/>
                          <a:cs typeface="Times New Roman"/>
                        </a:rPr>
                        <a:t> e </a:t>
                      </a:r>
                      <a:r>
                        <a:rPr lang="en-US" sz="1200" dirty="0" err="1">
                          <a:latin typeface="Calibri"/>
                          <a:ea typeface="Calibri"/>
                          <a:cs typeface="Times New Roman"/>
                        </a:rPr>
                        <a:t>produktit</a:t>
                      </a:r>
                      <a:r>
                        <a:rPr lang="en-US" sz="1200" dirty="0">
                          <a:latin typeface="Calibri"/>
                          <a:ea typeface="Calibri"/>
                          <a:cs typeface="Times New Roman"/>
                        </a:rPr>
                        <a:t> final, duke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lejuar</a:t>
                      </a:r>
                      <a:r>
                        <a:rPr lang="en-US" sz="1200" dirty="0">
                          <a:latin typeface="Calibri"/>
                          <a:ea typeface="Calibri"/>
                          <a:cs typeface="Times New Roman"/>
                        </a:rPr>
                        <a:t> </a:t>
                      </a:r>
                      <a:r>
                        <a:rPr lang="en-US" sz="1200" dirty="0" err="1">
                          <a:latin typeface="Calibri"/>
                          <a:ea typeface="Calibri"/>
                          <a:cs typeface="Times New Roman"/>
                        </a:rPr>
                        <a:t>ata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kontribuojnë</a:t>
                      </a:r>
                      <a:r>
                        <a:rPr lang="en-US" sz="1200" dirty="0">
                          <a:latin typeface="Calibri"/>
                          <a:ea typeface="Calibri"/>
                          <a:cs typeface="Times New Roman"/>
                        </a:rPr>
                        <a:t> me </a:t>
                      </a:r>
                      <a:r>
                        <a:rPr lang="en-US" sz="1200" dirty="0" err="1">
                          <a:latin typeface="Calibri"/>
                          <a:ea typeface="Calibri"/>
                          <a:cs typeface="Times New Roman"/>
                        </a:rPr>
                        <a:t>idetë</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marrin</a:t>
                      </a:r>
                      <a:r>
                        <a:rPr lang="en-US" sz="1200" dirty="0">
                          <a:latin typeface="Calibri"/>
                          <a:ea typeface="Calibri"/>
                          <a:cs typeface="Times New Roman"/>
                        </a:rPr>
                        <a:t> </a:t>
                      </a:r>
                      <a:r>
                        <a:rPr lang="en-US" sz="1200" dirty="0" err="1">
                          <a:latin typeface="Calibri"/>
                          <a:ea typeface="Calibri"/>
                          <a:cs typeface="Times New Roman"/>
                        </a:rPr>
                        <a:t>vendime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lidhje</a:t>
                      </a:r>
                      <a:r>
                        <a:rPr lang="en-US" sz="1200" dirty="0">
                          <a:latin typeface="Calibri"/>
                          <a:ea typeface="Calibri"/>
                          <a:cs typeface="Times New Roman"/>
                        </a:rPr>
                        <a:t> me </a:t>
                      </a:r>
                      <a:r>
                        <a:rPr lang="en-US" sz="1200" dirty="0" err="1">
                          <a:latin typeface="Calibri"/>
                          <a:ea typeface="Calibri"/>
                          <a:cs typeface="Times New Roman"/>
                        </a:rPr>
                        <a:t>procesin</a:t>
                      </a:r>
                      <a:r>
                        <a:rPr lang="en-US" sz="1200" dirty="0">
                          <a:latin typeface="Calibri"/>
                          <a:ea typeface="Calibri"/>
                          <a:cs typeface="Times New Roman"/>
                        </a:rPr>
                        <a:t> </a:t>
                      </a:r>
                      <a:r>
                        <a:rPr lang="en-US" sz="1200" dirty="0" err="1">
                          <a:latin typeface="Calibri"/>
                          <a:ea typeface="Calibri"/>
                          <a:cs typeface="Times New Roman"/>
                        </a:rPr>
                        <a:t>organizues</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materialeve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krijues</a:t>
                      </a:r>
                      <a:r>
                        <a:rPr lang="en-US" sz="1200" dirty="0">
                          <a:latin typeface="Calibri"/>
                          <a:ea typeface="Calibri"/>
                          <a:cs typeface="Times New Roman"/>
                        </a:rPr>
                        <a:t>. </a:t>
                      </a:r>
                      <a:r>
                        <a:rPr lang="en-US" sz="1200" b="1" dirty="0">
                          <a:latin typeface="Calibri"/>
                          <a:ea typeface="Calibri"/>
                          <a:cs typeface="Times New Roman"/>
                        </a:rPr>
                        <a:t>▪ </a:t>
                      </a:r>
                      <a:r>
                        <a:rPr lang="en-US" sz="1200" b="1" dirty="0" err="1">
                          <a:latin typeface="Calibri"/>
                          <a:ea typeface="Calibri"/>
                          <a:cs typeface="Times New Roman"/>
                        </a:rPr>
                        <a:t>Materialet</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mjetet</a:t>
                      </a:r>
                      <a:r>
                        <a:rPr lang="en-US" sz="1200" dirty="0">
                          <a:latin typeface="Calibri"/>
                          <a:ea typeface="Calibri"/>
                          <a:cs typeface="Times New Roman"/>
                        </a:rPr>
                        <a:t>. </a:t>
                      </a:r>
                      <a:r>
                        <a:rPr lang="en-US" sz="1200" dirty="0" err="1">
                          <a:latin typeface="Calibri"/>
                          <a:ea typeface="Calibri"/>
                          <a:cs typeface="Times New Roman"/>
                        </a:rPr>
                        <a:t>Sigurimi</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materialeve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mjeteve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nevojshme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realizuar</a:t>
                      </a:r>
                      <a:r>
                        <a:rPr lang="en-US" sz="1200" dirty="0">
                          <a:latin typeface="Calibri"/>
                          <a:ea typeface="Calibri"/>
                          <a:cs typeface="Times New Roman"/>
                        </a:rPr>
                        <a:t> </a:t>
                      </a:r>
                      <a:r>
                        <a:rPr lang="en-US" sz="1200" dirty="0" err="1">
                          <a:latin typeface="Calibri"/>
                          <a:ea typeface="Calibri"/>
                          <a:cs typeface="Times New Roman"/>
                        </a:rPr>
                        <a:t>produktin</a:t>
                      </a:r>
                      <a:r>
                        <a:rPr lang="en-US" sz="1200" dirty="0">
                          <a:latin typeface="Calibri"/>
                          <a:ea typeface="Calibri"/>
                          <a:cs typeface="Times New Roman"/>
                        </a:rPr>
                        <a:t> final.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jetë</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vetëdijshëm</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nevojat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mundësitë</a:t>
                      </a:r>
                      <a:r>
                        <a:rPr lang="en-US" sz="1200" dirty="0">
                          <a:latin typeface="Calibri"/>
                          <a:ea typeface="Calibri"/>
                          <a:cs typeface="Times New Roman"/>
                        </a:rPr>
                        <a:t> e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zgjedhjen</a:t>
                      </a:r>
                      <a:r>
                        <a:rPr lang="en-US" sz="1200" dirty="0">
                          <a:latin typeface="Calibri"/>
                          <a:ea typeface="Calibri"/>
                          <a:cs typeface="Times New Roman"/>
                        </a:rPr>
                        <a:t> e </a:t>
                      </a:r>
                      <a:r>
                        <a:rPr lang="en-US" sz="1200" dirty="0" err="1">
                          <a:latin typeface="Calibri"/>
                          <a:ea typeface="Calibri"/>
                          <a:cs typeface="Times New Roman"/>
                        </a:rPr>
                        <a:t>materialeve</a:t>
                      </a:r>
                      <a:r>
                        <a:rPr lang="en-US" sz="1200" dirty="0">
                          <a:latin typeface="Calibri"/>
                          <a:ea typeface="Calibri"/>
                          <a:cs typeface="Times New Roman"/>
                        </a:rPr>
                        <a:t>. ▪ </a:t>
                      </a:r>
                      <a:r>
                        <a:rPr lang="en-US" sz="1200" b="1" dirty="0" err="1">
                          <a:latin typeface="Calibri"/>
                          <a:ea typeface="Calibri"/>
                          <a:cs typeface="Times New Roman"/>
                        </a:rPr>
                        <a:t>Sigurimi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mbështetjes</a:t>
                      </a:r>
                      <a:r>
                        <a:rPr lang="en-US" sz="1200" b="1"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ofrojë</a:t>
                      </a:r>
                      <a:r>
                        <a:rPr lang="en-US" sz="1200" dirty="0">
                          <a:latin typeface="Calibri"/>
                          <a:ea typeface="Calibri"/>
                          <a:cs typeface="Times New Roman"/>
                        </a:rPr>
                        <a:t> </a:t>
                      </a:r>
                      <a:r>
                        <a:rPr lang="en-US" sz="1200" dirty="0" err="1">
                          <a:latin typeface="Calibri"/>
                          <a:ea typeface="Calibri"/>
                          <a:cs typeface="Times New Roman"/>
                        </a:rPr>
                        <a:t>udhëzime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mbështetje</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procesit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përgatitjes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produktit</a:t>
                      </a:r>
                      <a:r>
                        <a:rPr lang="en-US" sz="1200" dirty="0">
                          <a:latin typeface="Calibri"/>
                          <a:ea typeface="Calibri"/>
                          <a:cs typeface="Times New Roman"/>
                        </a:rPr>
                        <a:t> final, duke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ndihmuar</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përballen</a:t>
                      </a:r>
                      <a:r>
                        <a:rPr lang="en-US" sz="1200" dirty="0">
                          <a:latin typeface="Calibri"/>
                          <a:ea typeface="Calibri"/>
                          <a:cs typeface="Times New Roman"/>
                        </a:rPr>
                        <a:t> me </a:t>
                      </a:r>
                      <a:r>
                        <a:rPr lang="en-US" sz="1200" dirty="0" err="1">
                          <a:latin typeface="Calibri"/>
                          <a:ea typeface="Calibri"/>
                          <a:cs typeface="Times New Roman"/>
                        </a:rPr>
                        <a:t>sfidat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zhvillojnë</a:t>
                      </a:r>
                      <a:r>
                        <a:rPr lang="en-US" sz="1200" dirty="0">
                          <a:latin typeface="Calibri"/>
                          <a:ea typeface="Calibri"/>
                          <a:cs typeface="Times New Roman"/>
                        </a:rPr>
                        <a:t> </a:t>
                      </a:r>
                      <a:r>
                        <a:rPr lang="en-US" sz="1200" dirty="0" err="1">
                          <a:latin typeface="Calibri"/>
                          <a:ea typeface="Calibri"/>
                          <a:cs typeface="Times New Roman"/>
                        </a:rPr>
                        <a:t>aftësi</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reja</a:t>
                      </a:r>
                      <a:r>
                        <a:rPr lang="en-US" sz="1200" dirty="0">
                          <a:latin typeface="Calibri"/>
                          <a:ea typeface="Calibri"/>
                          <a:cs typeface="Times New Roman"/>
                        </a:rPr>
                        <a:t>. </a:t>
                      </a:r>
                      <a:r>
                        <a:rPr lang="en-US" sz="1200" b="1" dirty="0">
                          <a:latin typeface="Calibri"/>
                          <a:ea typeface="Calibri"/>
                          <a:cs typeface="Times New Roman"/>
                        </a:rPr>
                        <a:t>▪ </a:t>
                      </a:r>
                      <a:r>
                        <a:rPr lang="en-US" sz="1200" b="1" dirty="0" err="1">
                          <a:latin typeface="Calibri"/>
                          <a:ea typeface="Calibri"/>
                          <a:cs typeface="Times New Roman"/>
                        </a:rPr>
                        <a:t>Pjesëmarrja</a:t>
                      </a:r>
                      <a:r>
                        <a:rPr lang="en-US" sz="1200" b="1" dirty="0">
                          <a:latin typeface="Calibri"/>
                          <a:ea typeface="Calibri"/>
                          <a:cs typeface="Times New Roman"/>
                        </a:rPr>
                        <a:t> e </a:t>
                      </a:r>
                      <a:r>
                        <a:rPr lang="en-US" sz="1200" b="1" dirty="0" err="1">
                          <a:latin typeface="Calibri"/>
                          <a:ea typeface="Calibri"/>
                          <a:cs typeface="Times New Roman"/>
                        </a:rPr>
                        <a:t>prindërve</a:t>
                      </a:r>
                      <a:r>
                        <a:rPr lang="en-US" sz="1200"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inkurajojë</a:t>
                      </a:r>
                      <a:r>
                        <a:rPr lang="en-US" sz="1200" dirty="0">
                          <a:latin typeface="Calibri"/>
                          <a:ea typeface="Calibri"/>
                          <a:cs typeface="Times New Roman"/>
                        </a:rPr>
                        <a:t> </a:t>
                      </a:r>
                      <a:r>
                        <a:rPr lang="en-US" sz="1200" dirty="0" err="1">
                          <a:latin typeface="Calibri"/>
                          <a:ea typeface="Calibri"/>
                          <a:cs typeface="Times New Roman"/>
                        </a:rPr>
                        <a:t>përfshirjen</a:t>
                      </a:r>
                      <a:r>
                        <a:rPr lang="en-US" sz="1200" dirty="0">
                          <a:latin typeface="Calibri"/>
                          <a:ea typeface="Calibri"/>
                          <a:cs typeface="Times New Roman"/>
                        </a:rPr>
                        <a:t> e </a:t>
                      </a:r>
                      <a:r>
                        <a:rPr lang="en-US" sz="1200" dirty="0" err="1">
                          <a:latin typeface="Calibri"/>
                          <a:ea typeface="Calibri"/>
                          <a:cs typeface="Times New Roman"/>
                        </a:rPr>
                        <a:t>prindërve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procesin</a:t>
                      </a:r>
                      <a:r>
                        <a:rPr lang="en-US" sz="1200" dirty="0">
                          <a:latin typeface="Calibri"/>
                          <a:ea typeface="Calibri"/>
                          <a:cs typeface="Times New Roman"/>
                        </a:rPr>
                        <a:t> e </a:t>
                      </a:r>
                      <a:r>
                        <a:rPr lang="en-US" sz="1200" dirty="0" err="1">
                          <a:latin typeface="Calibri"/>
                          <a:ea typeface="Calibri"/>
                          <a:cs typeface="Times New Roman"/>
                        </a:rPr>
                        <a:t>zhvillimit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faza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ndryshme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tij</a:t>
                      </a:r>
                      <a:r>
                        <a:rPr lang="en-US" sz="1200" dirty="0">
                          <a:latin typeface="Calibri"/>
                          <a:ea typeface="Calibri"/>
                          <a:cs typeface="Times New Roman"/>
                        </a:rPr>
                        <a:t>, duke </a:t>
                      </a:r>
                      <a:r>
                        <a:rPr lang="en-US" sz="1200" dirty="0" err="1">
                          <a:latin typeface="Calibri"/>
                          <a:ea typeface="Calibri"/>
                          <a:cs typeface="Times New Roman"/>
                        </a:rPr>
                        <a:t>ndihmuar</a:t>
                      </a:r>
                      <a:r>
                        <a:rPr lang="en-US" sz="1200" dirty="0">
                          <a:latin typeface="Calibri"/>
                          <a:ea typeface="Calibri"/>
                          <a:cs typeface="Times New Roman"/>
                        </a:rPr>
                        <a:t> me </a:t>
                      </a:r>
                      <a:r>
                        <a:rPr lang="en-US" sz="1200" dirty="0" err="1">
                          <a:latin typeface="Calibri"/>
                          <a:ea typeface="Calibri"/>
                          <a:cs typeface="Times New Roman"/>
                        </a:rPr>
                        <a:t>materialet</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duke </a:t>
                      </a:r>
                      <a:r>
                        <a:rPr lang="en-US" sz="1200" dirty="0" err="1">
                          <a:latin typeface="Calibri"/>
                          <a:ea typeface="Calibri"/>
                          <a:cs typeface="Times New Roman"/>
                        </a:rPr>
                        <a:t>ofruar</a:t>
                      </a:r>
                      <a:r>
                        <a:rPr lang="en-US" sz="1200" dirty="0">
                          <a:latin typeface="Calibri"/>
                          <a:ea typeface="Calibri"/>
                          <a:cs typeface="Times New Roman"/>
                        </a:rPr>
                        <a:t> </a:t>
                      </a:r>
                      <a:r>
                        <a:rPr lang="en-US" sz="1200" dirty="0" err="1">
                          <a:latin typeface="Calibri"/>
                          <a:ea typeface="Calibri"/>
                          <a:cs typeface="Times New Roman"/>
                        </a:rPr>
                        <a:t>ide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burime</a:t>
                      </a:r>
                      <a:r>
                        <a:rPr lang="en-US" sz="1200" dirty="0">
                          <a:latin typeface="Calibri"/>
                          <a:ea typeface="Calibri"/>
                          <a:cs typeface="Times New Roman"/>
                        </a:rPr>
                        <a:t>. ▪ </a:t>
                      </a:r>
                      <a:r>
                        <a:rPr lang="en-US" sz="1200" b="1" dirty="0" err="1">
                          <a:latin typeface="Calibri"/>
                          <a:ea typeface="Calibri"/>
                          <a:cs typeface="Times New Roman"/>
                        </a:rPr>
                        <a:t>Vlerësimi</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reflektimi</a:t>
                      </a:r>
                      <a:r>
                        <a:rPr lang="en-US" sz="1200" b="1" dirty="0">
                          <a:latin typeface="Calibri"/>
                          <a:ea typeface="Calibri"/>
                          <a:cs typeface="Times New Roman"/>
                        </a:rPr>
                        <a:t>. </a:t>
                      </a:r>
                      <a:r>
                        <a:rPr lang="en-US" sz="1200" dirty="0" err="1">
                          <a:latin typeface="Calibri"/>
                          <a:ea typeface="Calibri"/>
                          <a:cs typeface="Times New Roman"/>
                        </a:rPr>
                        <a:t>Mësuesi</a:t>
                      </a:r>
                      <a:r>
                        <a:rPr lang="en-US" sz="1200" dirty="0">
                          <a:latin typeface="Calibri"/>
                          <a:ea typeface="Calibri"/>
                          <a:cs typeface="Times New Roman"/>
                        </a:rPr>
                        <a:t> </a:t>
                      </a:r>
                      <a:r>
                        <a:rPr lang="en-US" sz="1200" dirty="0" err="1">
                          <a:latin typeface="Calibri"/>
                          <a:ea typeface="Calibri"/>
                          <a:cs typeface="Times New Roman"/>
                        </a:rPr>
                        <a:t>planifikon</a:t>
                      </a:r>
                      <a:r>
                        <a:rPr lang="en-US" sz="1200" dirty="0">
                          <a:latin typeface="Calibri"/>
                          <a:ea typeface="Calibri"/>
                          <a:cs typeface="Times New Roman"/>
                        </a:rPr>
                        <a:t> </a:t>
                      </a:r>
                      <a:r>
                        <a:rPr lang="en-US" sz="1200" dirty="0" err="1">
                          <a:latin typeface="Calibri"/>
                          <a:ea typeface="Calibri"/>
                          <a:cs typeface="Times New Roman"/>
                        </a:rPr>
                        <a:t>mënyrën</a:t>
                      </a:r>
                      <a:r>
                        <a:rPr lang="en-US" sz="1200" dirty="0">
                          <a:latin typeface="Calibri"/>
                          <a:ea typeface="Calibri"/>
                          <a:cs typeface="Times New Roman"/>
                        </a:rPr>
                        <a:t> e </a:t>
                      </a:r>
                      <a:r>
                        <a:rPr lang="en-US" sz="1200" dirty="0" err="1">
                          <a:latin typeface="Calibri"/>
                          <a:ea typeface="Calibri"/>
                          <a:cs typeface="Times New Roman"/>
                        </a:rPr>
                        <a:t>vlerësimit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punës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kryer</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produktin</a:t>
                      </a:r>
                      <a:r>
                        <a:rPr lang="en-US" sz="1200" dirty="0">
                          <a:latin typeface="Calibri"/>
                          <a:ea typeface="Calibri"/>
                          <a:cs typeface="Times New Roman"/>
                        </a:rPr>
                        <a:t> final. Ai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nxit</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reflektojnë</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gjithë</a:t>
                      </a:r>
                      <a:r>
                        <a:rPr lang="en-US" sz="1200" dirty="0">
                          <a:latin typeface="Calibri"/>
                          <a:ea typeface="Calibri"/>
                          <a:cs typeface="Times New Roman"/>
                        </a:rPr>
                        <a:t> </a:t>
                      </a:r>
                      <a:r>
                        <a:rPr lang="en-US" sz="1200" dirty="0" err="1">
                          <a:latin typeface="Calibri"/>
                          <a:ea typeface="Calibri"/>
                          <a:cs typeface="Times New Roman"/>
                        </a:rPr>
                        <a:t>ecurinë</a:t>
                      </a:r>
                      <a:r>
                        <a:rPr lang="en-US" sz="1200" dirty="0">
                          <a:latin typeface="Calibri"/>
                          <a:ea typeface="Calibri"/>
                          <a:cs typeface="Times New Roman"/>
                        </a:rPr>
                        <a:t> e </a:t>
                      </a:r>
                      <a:r>
                        <a:rPr lang="en-US" sz="1200" dirty="0" err="1">
                          <a:latin typeface="Calibri"/>
                          <a:ea typeface="Calibri"/>
                          <a:cs typeface="Times New Roman"/>
                        </a:rPr>
                        <a:t>projektit</a:t>
                      </a:r>
                      <a:r>
                        <a:rPr lang="en-US" sz="1200" dirty="0">
                          <a:latin typeface="Calibri"/>
                          <a:ea typeface="Calibri"/>
                          <a:cs typeface="Times New Roman"/>
                        </a:rPr>
                        <a:t> duke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pyetur</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sfidat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sukseset</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kanë</a:t>
                      </a:r>
                      <a:r>
                        <a:rPr lang="en-US" sz="1200" dirty="0">
                          <a:latin typeface="Calibri"/>
                          <a:ea typeface="Calibri"/>
                          <a:cs typeface="Times New Roman"/>
                        </a:rPr>
                        <a:t> </a:t>
                      </a:r>
                      <a:r>
                        <a:rPr lang="en-US" sz="1200" dirty="0" err="1">
                          <a:latin typeface="Calibri"/>
                          <a:ea typeface="Calibri"/>
                          <a:cs typeface="Times New Roman"/>
                        </a:rPr>
                        <a:t>hasur</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punës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tyre</a:t>
                      </a:r>
                      <a:r>
                        <a:rPr lang="en-US" sz="1200" dirty="0">
                          <a:latin typeface="Calibri"/>
                          <a:ea typeface="Calibri"/>
                          <a:cs typeface="Times New Roman"/>
                        </a:rPr>
                        <a:t>. b) </a:t>
                      </a:r>
                      <a:r>
                        <a:rPr lang="en-US" sz="1200" dirty="0" err="1">
                          <a:latin typeface="Calibri"/>
                          <a:ea typeface="Calibri"/>
                          <a:cs typeface="Times New Roman"/>
                        </a:rPr>
                        <a:t>Disa</a:t>
                      </a:r>
                      <a:r>
                        <a:rPr lang="en-US" sz="1200" dirty="0">
                          <a:latin typeface="Calibri"/>
                          <a:ea typeface="Calibri"/>
                          <a:cs typeface="Times New Roman"/>
                        </a:rPr>
                        <a:t> </a:t>
                      </a:r>
                      <a:r>
                        <a:rPr lang="en-US" sz="1200" dirty="0" err="1">
                          <a:latin typeface="Calibri"/>
                          <a:ea typeface="Calibri"/>
                          <a:cs typeface="Times New Roman"/>
                        </a:rPr>
                        <a:t>aspekte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mbajnë</a:t>
                      </a:r>
                      <a:r>
                        <a:rPr lang="en-US" sz="1200" dirty="0">
                          <a:latin typeface="Calibri"/>
                          <a:ea typeface="Calibri"/>
                          <a:cs typeface="Times New Roman"/>
                        </a:rPr>
                        <a:t> </a:t>
                      </a:r>
                      <a:r>
                        <a:rPr lang="en-US" sz="1200" dirty="0" err="1">
                          <a:latin typeface="Calibri"/>
                          <a:ea typeface="Calibri"/>
                          <a:cs typeface="Times New Roman"/>
                        </a:rPr>
                        <a:t>parasysh</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p>
                    <a:p>
                      <a:pPr marL="0" marR="0">
                        <a:lnSpc>
                          <a:spcPct val="115000"/>
                        </a:lnSpc>
                        <a:spcBef>
                          <a:spcPts val="0"/>
                        </a:spcBef>
                        <a:spcAft>
                          <a:spcPts val="0"/>
                        </a:spcAft>
                      </a:pPr>
                      <a:r>
                        <a:rPr lang="en-US" sz="1200" dirty="0">
                          <a:latin typeface="Calibri"/>
                          <a:ea typeface="Calibri"/>
                          <a:cs typeface="Times New Roman"/>
                        </a:rPr>
                        <a:t>▪ </a:t>
                      </a:r>
                      <a:r>
                        <a:rPr lang="en-US" sz="1200" b="1" dirty="0" err="1">
                          <a:latin typeface="Calibri"/>
                          <a:ea typeface="Calibri"/>
                          <a:cs typeface="Times New Roman"/>
                        </a:rPr>
                        <a:t>Krijimi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ideve</a:t>
                      </a:r>
                      <a:r>
                        <a:rPr lang="en-US" sz="1200" b="1"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inkurajohen</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shprehin</a:t>
                      </a:r>
                      <a:r>
                        <a:rPr lang="en-US" sz="1200" dirty="0">
                          <a:latin typeface="Calibri"/>
                          <a:ea typeface="Calibri"/>
                          <a:cs typeface="Times New Roman"/>
                        </a:rPr>
                        <a:t> </a:t>
                      </a:r>
                      <a:r>
                        <a:rPr lang="en-US" sz="1200" dirty="0" err="1">
                          <a:latin typeface="Calibri"/>
                          <a:ea typeface="Calibri"/>
                          <a:cs typeface="Times New Roman"/>
                        </a:rPr>
                        <a:t>idetë</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kontribuojnë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zhvillimin</a:t>
                      </a:r>
                      <a:r>
                        <a:rPr lang="en-US" sz="1200" dirty="0">
                          <a:latin typeface="Calibri"/>
                          <a:ea typeface="Calibri"/>
                          <a:cs typeface="Times New Roman"/>
                        </a:rPr>
                        <a:t> e </a:t>
                      </a:r>
                      <a:r>
                        <a:rPr lang="en-US" sz="1200" dirty="0" err="1">
                          <a:latin typeface="Calibri"/>
                          <a:ea typeface="Calibri"/>
                          <a:cs typeface="Times New Roman"/>
                        </a:rPr>
                        <a:t>produktit</a:t>
                      </a:r>
                      <a:r>
                        <a:rPr lang="en-US" sz="1200" dirty="0">
                          <a:latin typeface="Calibri"/>
                          <a:ea typeface="Calibri"/>
                          <a:cs typeface="Times New Roman"/>
                        </a:rPr>
                        <a:t> final. </a:t>
                      </a: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ndihmon</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ndihen</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përfshirë</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vlerësuar</a:t>
                      </a:r>
                      <a:r>
                        <a:rPr lang="en-US" sz="1200" dirty="0">
                          <a:latin typeface="Calibri"/>
                          <a:ea typeface="Calibri"/>
                          <a:cs typeface="Times New Roman"/>
                        </a:rPr>
                        <a:t>. ▪ </a:t>
                      </a:r>
                      <a:r>
                        <a:rPr lang="en-US" sz="1200" b="1" dirty="0" err="1">
                          <a:latin typeface="Calibri"/>
                          <a:ea typeface="Calibri"/>
                          <a:cs typeface="Times New Roman"/>
                        </a:rPr>
                        <a:t>Pjesëmarrja</a:t>
                      </a:r>
                      <a:r>
                        <a:rPr lang="en-US" sz="1200" b="1" dirty="0">
                          <a:latin typeface="Calibri"/>
                          <a:ea typeface="Calibri"/>
                          <a:cs typeface="Times New Roman"/>
                        </a:rPr>
                        <a:t> </a:t>
                      </a:r>
                      <a:r>
                        <a:rPr lang="en-US" sz="1200" b="1" dirty="0" err="1">
                          <a:latin typeface="Calibri"/>
                          <a:ea typeface="Calibri"/>
                          <a:cs typeface="Times New Roman"/>
                        </a:rPr>
                        <a:t>aktive</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përfshihen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aktivitete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tregojnë</a:t>
                      </a:r>
                      <a:r>
                        <a:rPr lang="en-US" sz="1200" dirty="0">
                          <a:latin typeface="Calibri"/>
                          <a:ea typeface="Calibri"/>
                          <a:cs typeface="Times New Roman"/>
                        </a:rPr>
                        <a:t> </a:t>
                      </a:r>
                      <a:r>
                        <a:rPr lang="en-US" sz="1200" dirty="0" err="1">
                          <a:latin typeface="Calibri"/>
                          <a:ea typeface="Calibri"/>
                          <a:cs typeface="Times New Roman"/>
                        </a:rPr>
                        <a:t>përkushtim</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bashkëpunojnë</a:t>
                      </a:r>
                      <a:r>
                        <a:rPr lang="en-US" sz="1200" dirty="0">
                          <a:latin typeface="Calibri"/>
                          <a:ea typeface="Calibri"/>
                          <a:cs typeface="Times New Roman"/>
                        </a:rPr>
                        <a:t> me </a:t>
                      </a:r>
                      <a:r>
                        <a:rPr lang="en-US" sz="1200" dirty="0" err="1">
                          <a:latin typeface="Calibri"/>
                          <a:ea typeface="Calibri"/>
                          <a:cs typeface="Times New Roman"/>
                        </a:rPr>
                        <a:t>shokët</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 </a:t>
                      </a:r>
                      <a:r>
                        <a:rPr lang="en-US" sz="1200" b="1" dirty="0" err="1">
                          <a:latin typeface="Calibri"/>
                          <a:ea typeface="Calibri"/>
                          <a:cs typeface="Times New Roman"/>
                        </a:rPr>
                        <a:t>Përdorimi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materialeve</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eksplorojnë</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përdorin</a:t>
                      </a:r>
                      <a:r>
                        <a:rPr lang="en-US" sz="1200" dirty="0">
                          <a:latin typeface="Calibri"/>
                          <a:ea typeface="Calibri"/>
                          <a:cs typeface="Times New Roman"/>
                        </a:rPr>
                        <a:t> </a:t>
                      </a:r>
                      <a:r>
                        <a:rPr lang="en-US" sz="1200" dirty="0" err="1">
                          <a:latin typeface="Calibri"/>
                          <a:ea typeface="Calibri"/>
                          <a:cs typeface="Times New Roman"/>
                        </a:rPr>
                        <a:t>materiale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ndryshme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realizuar</a:t>
                      </a:r>
                      <a:r>
                        <a:rPr lang="en-US" sz="1200" dirty="0">
                          <a:latin typeface="Calibri"/>
                          <a:ea typeface="Calibri"/>
                          <a:cs typeface="Times New Roman"/>
                        </a:rPr>
                        <a:t> </a:t>
                      </a:r>
                      <a:r>
                        <a:rPr lang="en-US" sz="1200" dirty="0" err="1">
                          <a:latin typeface="Calibri"/>
                          <a:ea typeface="Calibri"/>
                          <a:cs typeface="Times New Roman"/>
                        </a:rPr>
                        <a:t>produktin</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duke u </a:t>
                      </a:r>
                      <a:r>
                        <a:rPr lang="en-US" sz="1200" dirty="0" err="1">
                          <a:latin typeface="Calibri"/>
                          <a:ea typeface="Calibri"/>
                          <a:cs typeface="Times New Roman"/>
                        </a:rPr>
                        <a:t>njohur</a:t>
                      </a:r>
                      <a:r>
                        <a:rPr lang="en-US" sz="1200" dirty="0">
                          <a:latin typeface="Calibri"/>
                          <a:ea typeface="Calibri"/>
                          <a:cs typeface="Times New Roman"/>
                        </a:rPr>
                        <a:t> me </a:t>
                      </a:r>
                      <a:r>
                        <a:rPr lang="en-US" sz="1200" dirty="0" err="1">
                          <a:latin typeface="Calibri"/>
                          <a:ea typeface="Calibri"/>
                          <a:cs typeface="Times New Roman"/>
                        </a:rPr>
                        <a:t>teknika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reja</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mënyra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ndryshme</a:t>
                      </a:r>
                      <a:r>
                        <a:rPr lang="en-US" sz="1200" dirty="0">
                          <a:latin typeface="Calibri"/>
                          <a:ea typeface="Calibri"/>
                          <a:cs typeface="Times New Roman"/>
                        </a:rPr>
                        <a:t> </a:t>
                      </a:r>
                      <a:r>
                        <a:rPr lang="en-US" sz="1200" dirty="0" err="1">
                          <a:latin typeface="Calibri"/>
                          <a:ea typeface="Calibri"/>
                          <a:cs typeface="Times New Roman"/>
                        </a:rPr>
                        <a:t>krijuese</a:t>
                      </a:r>
                      <a:r>
                        <a:rPr lang="en-US" sz="1200" dirty="0">
                          <a:latin typeface="Calibri"/>
                          <a:ea typeface="Calibri"/>
                          <a:cs typeface="Times New Roman"/>
                        </a:rPr>
                        <a:t>. </a:t>
                      </a:r>
                    </a:p>
                    <a:p>
                      <a:pPr marL="0" marR="0">
                        <a:lnSpc>
                          <a:spcPct val="115000"/>
                        </a:lnSpc>
                        <a:spcBef>
                          <a:spcPts val="0"/>
                        </a:spcBef>
                        <a:spcAft>
                          <a:spcPts val="0"/>
                        </a:spcAft>
                      </a:pPr>
                      <a:r>
                        <a:rPr lang="en-US" sz="1200" dirty="0">
                          <a:latin typeface="Calibri"/>
                          <a:ea typeface="Calibri"/>
                          <a:cs typeface="Times New Roman"/>
                        </a:rPr>
                        <a:t>▪ </a:t>
                      </a:r>
                      <a:r>
                        <a:rPr lang="en-US" sz="1200" b="1" dirty="0" err="1">
                          <a:latin typeface="Calibri"/>
                          <a:ea typeface="Calibri"/>
                          <a:cs typeface="Times New Roman"/>
                        </a:rPr>
                        <a:t>Komunikimi</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bashkëpunimi</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praktikojnë</a:t>
                      </a:r>
                      <a:r>
                        <a:rPr lang="en-US" sz="1200" dirty="0">
                          <a:latin typeface="Calibri"/>
                          <a:ea typeface="Calibri"/>
                          <a:cs typeface="Times New Roman"/>
                        </a:rPr>
                        <a:t> </a:t>
                      </a:r>
                      <a:r>
                        <a:rPr lang="en-US" sz="1200" dirty="0" err="1">
                          <a:latin typeface="Calibri"/>
                          <a:ea typeface="Calibri"/>
                          <a:cs typeface="Times New Roman"/>
                        </a:rPr>
                        <a:t>komunikimin</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bashkëpunimin</a:t>
                      </a:r>
                      <a:r>
                        <a:rPr lang="en-US" sz="1200" dirty="0">
                          <a:latin typeface="Calibri"/>
                          <a:ea typeface="Calibri"/>
                          <a:cs typeface="Times New Roman"/>
                        </a:rPr>
                        <a:t> me </a:t>
                      </a:r>
                      <a:r>
                        <a:rPr lang="en-US" sz="1200" dirty="0" err="1">
                          <a:latin typeface="Calibri"/>
                          <a:ea typeface="Calibri"/>
                          <a:cs typeface="Times New Roman"/>
                        </a:rPr>
                        <a:t>shokët</a:t>
                      </a:r>
                      <a:r>
                        <a:rPr lang="en-US" sz="1200" dirty="0">
                          <a:latin typeface="Calibri"/>
                          <a:ea typeface="Calibri"/>
                          <a:cs typeface="Times New Roman"/>
                        </a:rPr>
                        <a:t> e </a:t>
                      </a:r>
                      <a:r>
                        <a:rPr lang="en-US" sz="1200" dirty="0" err="1">
                          <a:latin typeface="Calibri"/>
                          <a:ea typeface="Calibri"/>
                          <a:cs typeface="Times New Roman"/>
                        </a:rPr>
                        <a:t>tjerë</a:t>
                      </a:r>
                      <a:r>
                        <a:rPr lang="en-US" sz="1200" dirty="0">
                          <a:latin typeface="Calibri"/>
                          <a:ea typeface="Calibri"/>
                          <a:cs typeface="Times New Roman"/>
                        </a:rPr>
                        <a:t>. </a:t>
                      </a: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është</a:t>
                      </a:r>
                      <a:r>
                        <a:rPr lang="en-US" sz="1200" dirty="0">
                          <a:latin typeface="Calibri"/>
                          <a:ea typeface="Calibri"/>
                          <a:cs typeface="Times New Roman"/>
                        </a:rPr>
                        <a:t> e </a:t>
                      </a:r>
                      <a:r>
                        <a:rPr lang="en-US" sz="1200" dirty="0" err="1">
                          <a:latin typeface="Calibri"/>
                          <a:ea typeface="Calibri"/>
                          <a:cs typeface="Times New Roman"/>
                        </a:rPr>
                        <a:t>rëndësishme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ndarë</a:t>
                      </a:r>
                      <a:r>
                        <a:rPr lang="en-US" sz="1200" dirty="0">
                          <a:latin typeface="Calibri"/>
                          <a:ea typeface="Calibri"/>
                          <a:cs typeface="Times New Roman"/>
                        </a:rPr>
                        <a:t> </a:t>
                      </a:r>
                      <a:r>
                        <a:rPr lang="en-US" sz="1200" dirty="0" err="1">
                          <a:latin typeface="Calibri"/>
                          <a:ea typeface="Calibri"/>
                          <a:cs typeface="Times New Roman"/>
                        </a:rPr>
                        <a:t>ide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punuar</a:t>
                      </a:r>
                      <a:r>
                        <a:rPr lang="en-US" sz="1200" dirty="0">
                          <a:latin typeface="Calibri"/>
                          <a:ea typeface="Calibri"/>
                          <a:cs typeface="Times New Roman"/>
                        </a:rPr>
                        <a:t> </a:t>
                      </a:r>
                      <a:r>
                        <a:rPr lang="en-US" sz="1200" dirty="0" err="1">
                          <a:latin typeface="Calibri"/>
                          <a:ea typeface="Calibri"/>
                          <a:cs typeface="Times New Roman"/>
                        </a:rPr>
                        <a:t>si</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ekip</a:t>
                      </a:r>
                      <a:r>
                        <a:rPr lang="en-US" sz="1200" dirty="0">
                          <a:latin typeface="Calibri"/>
                          <a:ea typeface="Calibri"/>
                          <a:cs typeface="Times New Roman"/>
                        </a:rPr>
                        <a:t>. </a:t>
                      </a:r>
                      <a:r>
                        <a:rPr lang="en-US" sz="1200" b="1" dirty="0">
                          <a:latin typeface="Calibri"/>
                          <a:ea typeface="Calibri"/>
                          <a:cs typeface="Times New Roman"/>
                        </a:rPr>
                        <a:t>▪ </a:t>
                      </a:r>
                      <a:r>
                        <a:rPr lang="en-US" sz="1200" b="1" dirty="0" err="1">
                          <a:latin typeface="Calibri"/>
                          <a:ea typeface="Calibri"/>
                          <a:cs typeface="Times New Roman"/>
                        </a:rPr>
                        <a:t>Reflektimi</a:t>
                      </a:r>
                      <a:r>
                        <a:rPr lang="en-US" sz="1200" b="1" dirty="0">
                          <a:latin typeface="Calibri"/>
                          <a:ea typeface="Calibri"/>
                          <a:cs typeface="Times New Roman"/>
                        </a:rPr>
                        <a:t> </a:t>
                      </a:r>
                      <a:r>
                        <a:rPr lang="en-US" sz="1200" b="1" dirty="0" err="1">
                          <a:latin typeface="Calibri"/>
                          <a:ea typeface="Calibri"/>
                          <a:cs typeface="Times New Roman"/>
                        </a:rPr>
                        <a:t>mbi</a:t>
                      </a:r>
                      <a:r>
                        <a:rPr lang="en-US" sz="1200" b="1" dirty="0">
                          <a:latin typeface="Calibri"/>
                          <a:ea typeface="Calibri"/>
                          <a:cs typeface="Times New Roman"/>
                        </a:rPr>
                        <a:t> </a:t>
                      </a:r>
                      <a:r>
                        <a:rPr lang="en-US" sz="1200" b="1" dirty="0" err="1">
                          <a:latin typeface="Calibri"/>
                          <a:ea typeface="Calibri"/>
                          <a:cs typeface="Times New Roman"/>
                        </a:rPr>
                        <a:t>procesin</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reflektojnë</a:t>
                      </a:r>
                      <a:r>
                        <a:rPr lang="en-US" sz="1200" dirty="0">
                          <a:latin typeface="Calibri"/>
                          <a:ea typeface="Calibri"/>
                          <a:cs typeface="Times New Roman"/>
                        </a:rPr>
                        <a:t> </a:t>
                      </a:r>
                      <a:r>
                        <a:rPr lang="en-US" sz="1200" dirty="0" err="1">
                          <a:latin typeface="Calibri"/>
                          <a:ea typeface="Calibri"/>
                          <a:cs typeface="Times New Roman"/>
                        </a:rPr>
                        <a:t>mbi</a:t>
                      </a:r>
                      <a:r>
                        <a:rPr lang="en-US" sz="1200" dirty="0">
                          <a:latin typeface="Calibri"/>
                          <a:ea typeface="Calibri"/>
                          <a:cs typeface="Times New Roman"/>
                        </a:rPr>
                        <a:t> </a:t>
                      </a:r>
                      <a:r>
                        <a:rPr lang="en-US" sz="1200" dirty="0" err="1">
                          <a:latin typeface="Calibri"/>
                          <a:ea typeface="Calibri"/>
                          <a:cs typeface="Times New Roman"/>
                        </a:rPr>
                        <a:t>atë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kanë</a:t>
                      </a:r>
                      <a:r>
                        <a:rPr lang="en-US" sz="1200" dirty="0">
                          <a:latin typeface="Calibri"/>
                          <a:ea typeface="Calibri"/>
                          <a:cs typeface="Times New Roman"/>
                        </a:rPr>
                        <a:t> </a:t>
                      </a:r>
                      <a:r>
                        <a:rPr lang="en-US" sz="1200" dirty="0" err="1">
                          <a:latin typeface="Calibri"/>
                          <a:ea typeface="Calibri"/>
                          <a:cs typeface="Times New Roman"/>
                        </a:rPr>
                        <a:t>mësuar</a:t>
                      </a:r>
                      <a:r>
                        <a:rPr lang="en-US" sz="1200" dirty="0">
                          <a:latin typeface="Calibri"/>
                          <a:ea typeface="Calibri"/>
                          <a:cs typeface="Times New Roman"/>
                        </a:rPr>
                        <a:t> </a:t>
                      </a:r>
                      <a:r>
                        <a:rPr lang="en-US" sz="1200" dirty="0" err="1">
                          <a:latin typeface="Calibri"/>
                          <a:ea typeface="Calibri"/>
                          <a:cs typeface="Times New Roman"/>
                        </a:rPr>
                        <a:t>gjatë</a:t>
                      </a:r>
                      <a:r>
                        <a:rPr lang="en-US" sz="1200" dirty="0">
                          <a:latin typeface="Calibri"/>
                          <a:ea typeface="Calibri"/>
                          <a:cs typeface="Times New Roman"/>
                        </a:rPr>
                        <a:t> </a:t>
                      </a:r>
                      <a:r>
                        <a:rPr lang="en-US" sz="1200" dirty="0" err="1">
                          <a:latin typeface="Calibri"/>
                          <a:ea typeface="Calibri"/>
                          <a:cs typeface="Times New Roman"/>
                        </a:rPr>
                        <a:t>procesit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si</a:t>
                      </a:r>
                      <a:r>
                        <a:rPr lang="en-US" sz="1200" dirty="0">
                          <a:latin typeface="Calibri"/>
                          <a:ea typeface="Calibri"/>
                          <a:cs typeface="Times New Roman"/>
                        </a:rPr>
                        <a:t> </a:t>
                      </a:r>
                      <a:r>
                        <a:rPr lang="en-US" sz="1200" dirty="0" err="1">
                          <a:latin typeface="Calibri"/>
                          <a:ea typeface="Calibri"/>
                          <a:cs typeface="Times New Roman"/>
                        </a:rPr>
                        <a:t>kanë</a:t>
                      </a:r>
                      <a:r>
                        <a:rPr lang="en-US" sz="1200" dirty="0">
                          <a:latin typeface="Calibri"/>
                          <a:ea typeface="Calibri"/>
                          <a:cs typeface="Times New Roman"/>
                        </a:rPr>
                        <a:t> </a:t>
                      </a:r>
                      <a:r>
                        <a:rPr lang="en-US" sz="1200" dirty="0" err="1">
                          <a:latin typeface="Calibri"/>
                          <a:ea typeface="Calibri"/>
                          <a:cs typeface="Times New Roman"/>
                        </a:rPr>
                        <a:t>kontribuar</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produktin</a:t>
                      </a:r>
                      <a:r>
                        <a:rPr lang="en-US" sz="1200" dirty="0">
                          <a:latin typeface="Calibri"/>
                          <a:ea typeface="Calibri"/>
                          <a:cs typeface="Times New Roman"/>
                        </a:rPr>
                        <a:t> final. </a:t>
                      </a: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ndihmon</a:t>
                      </a:r>
                      <a:r>
                        <a:rPr lang="en-US" sz="1200" dirty="0">
                          <a:latin typeface="Calibri"/>
                          <a:ea typeface="Calibri"/>
                          <a:cs typeface="Times New Roman"/>
                        </a:rPr>
                        <a:t> </a:t>
                      </a:r>
                      <a:r>
                        <a:rPr lang="en-US" sz="1200" dirty="0" err="1">
                          <a:latin typeface="Calibri"/>
                          <a:ea typeface="Calibri"/>
                          <a:cs typeface="Times New Roman"/>
                        </a:rPr>
                        <a:t>ata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kuptojnë</a:t>
                      </a:r>
                      <a:r>
                        <a:rPr lang="en-US" sz="1200" dirty="0">
                          <a:latin typeface="Calibri"/>
                          <a:ea typeface="Calibri"/>
                          <a:cs typeface="Times New Roman"/>
                        </a:rPr>
                        <a:t> </a:t>
                      </a:r>
                      <a:r>
                        <a:rPr lang="en-US" sz="1200" dirty="0" err="1">
                          <a:latin typeface="Calibri"/>
                          <a:ea typeface="Calibri"/>
                          <a:cs typeface="Times New Roman"/>
                        </a:rPr>
                        <a:t>vlerën</a:t>
                      </a:r>
                      <a:r>
                        <a:rPr lang="en-US" sz="1200" dirty="0">
                          <a:latin typeface="Calibri"/>
                          <a:ea typeface="Calibri"/>
                          <a:cs typeface="Times New Roman"/>
                        </a:rPr>
                        <a:t> e </a:t>
                      </a:r>
                      <a:r>
                        <a:rPr lang="en-US" sz="1200" dirty="0" err="1">
                          <a:latin typeface="Calibri"/>
                          <a:ea typeface="Calibri"/>
                          <a:cs typeface="Times New Roman"/>
                        </a:rPr>
                        <a:t>punës</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përmirësimin</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bëjnë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ardhmen</a:t>
                      </a:r>
                      <a:r>
                        <a:rPr lang="en-US" sz="1200" dirty="0">
                          <a:latin typeface="Calibri"/>
                          <a:ea typeface="Calibri"/>
                          <a:cs typeface="Times New Roman"/>
                        </a:rPr>
                        <a:t>. ▪ </a:t>
                      </a:r>
                      <a:r>
                        <a:rPr lang="en-US" sz="1200" dirty="0" err="1">
                          <a:latin typeface="Calibri"/>
                          <a:ea typeface="Calibri"/>
                          <a:cs typeface="Times New Roman"/>
                        </a:rPr>
                        <a:t>Kënaqësia</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gëzimi</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fokusohen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kënaqësinë</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gëzimin</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sjell</a:t>
                      </a:r>
                      <a:r>
                        <a:rPr lang="en-US" sz="1200" dirty="0">
                          <a:latin typeface="Calibri"/>
                          <a:ea typeface="Calibri"/>
                          <a:cs typeface="Times New Roman"/>
                        </a:rPr>
                        <a:t> </a:t>
                      </a:r>
                      <a:r>
                        <a:rPr lang="en-US" sz="1200" dirty="0" err="1">
                          <a:latin typeface="Calibri"/>
                          <a:ea typeface="Calibri"/>
                          <a:cs typeface="Times New Roman"/>
                        </a:rPr>
                        <a:t>përgatitja</a:t>
                      </a:r>
                      <a:r>
                        <a:rPr lang="en-US" sz="1200" dirty="0">
                          <a:latin typeface="Calibri"/>
                          <a:ea typeface="Calibri"/>
                          <a:cs typeface="Times New Roman"/>
                        </a:rPr>
                        <a:t> e </a:t>
                      </a:r>
                      <a:r>
                        <a:rPr lang="en-US" sz="1200" dirty="0" err="1">
                          <a:latin typeface="Calibri"/>
                          <a:ea typeface="Calibri"/>
                          <a:cs typeface="Times New Roman"/>
                        </a:rPr>
                        <a:t>produktit</a:t>
                      </a:r>
                      <a:r>
                        <a:rPr lang="en-US" sz="1200" dirty="0">
                          <a:latin typeface="Calibri"/>
                          <a:ea typeface="Calibri"/>
                          <a:cs typeface="Times New Roman"/>
                        </a:rPr>
                        <a:t> final. </a:t>
                      </a:r>
                      <a:r>
                        <a:rPr lang="en-US" sz="1200" dirty="0" err="1">
                          <a:latin typeface="Calibri"/>
                          <a:ea typeface="Calibri"/>
                          <a:cs typeface="Times New Roman"/>
                        </a:rPr>
                        <a:t>Muaj</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tërë</a:t>
                      </a:r>
                      <a:r>
                        <a:rPr lang="en-US" sz="1200" dirty="0">
                          <a:latin typeface="Calibri"/>
                          <a:ea typeface="Calibri"/>
                          <a:cs typeface="Times New Roman"/>
                        </a:rPr>
                        <a:t> </a:t>
                      </a:r>
                      <a:r>
                        <a:rPr lang="en-US" sz="1200" dirty="0" err="1">
                          <a:latin typeface="Calibri"/>
                          <a:ea typeface="Calibri"/>
                          <a:cs typeface="Times New Roman"/>
                        </a:rPr>
                        <a:t>punë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prezantohen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produkt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vetëm</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qëndrim</a:t>
                      </a:r>
                      <a:r>
                        <a:rPr lang="en-US" sz="1200" dirty="0">
                          <a:latin typeface="Calibri"/>
                          <a:ea typeface="Calibri"/>
                          <a:cs typeface="Times New Roman"/>
                        </a:rPr>
                        <a:t> </a:t>
                      </a:r>
                      <a:r>
                        <a:rPr lang="en-US" sz="1200" dirty="0" err="1">
                          <a:latin typeface="Calibri"/>
                          <a:ea typeface="Calibri"/>
                          <a:cs typeface="Times New Roman"/>
                        </a:rPr>
                        <a:t>pozitiv</a:t>
                      </a:r>
                      <a:r>
                        <a:rPr lang="en-US" sz="1200" dirty="0">
                          <a:latin typeface="Calibri"/>
                          <a:ea typeface="Calibri"/>
                          <a:cs typeface="Times New Roman"/>
                        </a:rPr>
                        <a:t> </a:t>
                      </a:r>
                      <a:r>
                        <a:rPr lang="en-US" sz="1200" dirty="0" err="1">
                          <a:latin typeface="Calibri"/>
                          <a:ea typeface="Calibri"/>
                          <a:cs typeface="Times New Roman"/>
                        </a:rPr>
                        <a:t>ndihmon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rritjen</a:t>
                      </a:r>
                      <a:r>
                        <a:rPr lang="en-US" sz="1200" dirty="0">
                          <a:latin typeface="Calibri"/>
                          <a:ea typeface="Calibri"/>
                          <a:cs typeface="Times New Roman"/>
                        </a:rPr>
                        <a:t> e </a:t>
                      </a:r>
                      <a:r>
                        <a:rPr lang="en-US" sz="1200" dirty="0" err="1">
                          <a:latin typeface="Calibri"/>
                          <a:ea typeface="Calibri"/>
                          <a:cs typeface="Times New Roman"/>
                        </a:rPr>
                        <a:t>motivimit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angazhimit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projekte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reja</a:t>
                      </a:r>
                      <a:r>
                        <a:rPr lang="en-US" sz="1200" dirty="0">
                          <a:latin typeface="Calibri"/>
                          <a:ea typeface="Calibri"/>
                          <a:cs typeface="Times New Roman"/>
                        </a:rPr>
                        <a:t>. ▪ </a:t>
                      </a:r>
                      <a:r>
                        <a:rPr lang="en-US" sz="1200" b="1" dirty="0" err="1">
                          <a:latin typeface="Calibri"/>
                          <a:ea typeface="Calibri"/>
                          <a:cs typeface="Times New Roman"/>
                        </a:rPr>
                        <a:t>Prezantimi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produktit</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përgatiten</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prezantuar</a:t>
                      </a:r>
                      <a:r>
                        <a:rPr lang="en-US" sz="1200" dirty="0">
                          <a:latin typeface="Calibri"/>
                          <a:ea typeface="Calibri"/>
                          <a:cs typeface="Times New Roman"/>
                        </a:rPr>
                        <a:t> </a:t>
                      </a:r>
                      <a:r>
                        <a:rPr lang="en-US" sz="1200" dirty="0" err="1">
                          <a:latin typeface="Calibri"/>
                          <a:ea typeface="Calibri"/>
                          <a:cs typeface="Times New Roman"/>
                        </a:rPr>
                        <a:t>produktin</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përpara</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tjerëve</a:t>
                      </a:r>
                      <a:r>
                        <a:rPr lang="en-US" sz="1200" dirty="0">
                          <a:latin typeface="Calibri"/>
                          <a:ea typeface="Calibri"/>
                          <a:cs typeface="Times New Roman"/>
                        </a:rPr>
                        <a:t>. </a:t>
                      </a: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jetë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mundësi</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zhvilluar</a:t>
                      </a:r>
                      <a:r>
                        <a:rPr lang="en-US" sz="1200" dirty="0">
                          <a:latin typeface="Calibri"/>
                          <a:ea typeface="Calibri"/>
                          <a:cs typeface="Times New Roman"/>
                        </a:rPr>
                        <a:t> </a:t>
                      </a:r>
                      <a:r>
                        <a:rPr lang="en-US" sz="1200" dirty="0" err="1">
                          <a:latin typeface="Calibri"/>
                          <a:ea typeface="Calibri"/>
                          <a:cs typeface="Times New Roman"/>
                        </a:rPr>
                        <a:t>aftësinë</a:t>
                      </a:r>
                      <a:r>
                        <a:rPr lang="en-US" sz="1200" dirty="0">
                          <a:latin typeface="Calibri"/>
                          <a:ea typeface="Calibri"/>
                          <a:cs typeface="Times New Roman"/>
                        </a:rPr>
                        <a:t> e </a:t>
                      </a:r>
                      <a:r>
                        <a:rPr lang="en-US" sz="1200" dirty="0" err="1">
                          <a:latin typeface="Calibri"/>
                          <a:ea typeface="Calibri"/>
                          <a:cs typeface="Times New Roman"/>
                        </a:rPr>
                        <a:t>komunikimit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ndihen</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rëndësishëm</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atë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kanë</a:t>
                      </a:r>
                      <a:r>
                        <a:rPr lang="en-US" sz="1200" dirty="0">
                          <a:latin typeface="Calibri"/>
                          <a:ea typeface="Calibri"/>
                          <a:cs typeface="Times New Roman"/>
                        </a:rPr>
                        <a:t> </a:t>
                      </a:r>
                      <a:r>
                        <a:rPr lang="en-US" sz="1200" dirty="0" err="1">
                          <a:latin typeface="Calibri"/>
                          <a:ea typeface="Calibri"/>
                          <a:cs typeface="Times New Roman"/>
                        </a:rPr>
                        <a:t>krijuar</a:t>
                      </a:r>
                      <a:endParaRPr lang="en-US" sz="1000" dirty="0">
                        <a:latin typeface="Calibri"/>
                        <a:ea typeface="Calibri"/>
                        <a:cs typeface="Times New Roman"/>
                      </a:endParaRPr>
                    </a:p>
                  </a:txBody>
                  <a:tcPr marL="40158" marR="401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609600"/>
          <a:ext cx="7848600" cy="5409946"/>
        </p:xfrm>
        <a:graphic>
          <a:graphicData uri="http://schemas.openxmlformats.org/drawingml/2006/table">
            <a:tbl>
              <a:tblPr/>
              <a:tblGrid>
                <a:gridCol w="1024570">
                  <a:extLst>
                    <a:ext uri="{9D8B030D-6E8A-4147-A177-3AD203B41FA5}">
                      <a16:colId xmlns="" xmlns:a16="http://schemas.microsoft.com/office/drawing/2014/main" val="20000"/>
                    </a:ext>
                  </a:extLst>
                </a:gridCol>
                <a:gridCol w="6824030">
                  <a:extLst>
                    <a:ext uri="{9D8B030D-6E8A-4147-A177-3AD203B41FA5}">
                      <a16:colId xmlns="" xmlns:a16="http://schemas.microsoft.com/office/drawing/2014/main" val="20001"/>
                    </a:ext>
                  </a:extLst>
                </a:gridCol>
              </a:tblGrid>
              <a:tr h="5409946">
                <a:tc>
                  <a:txBody>
                    <a:bodyPr/>
                    <a:lstStyle/>
                    <a:p>
                      <a:pPr marL="0" marR="0">
                        <a:lnSpc>
                          <a:spcPct val="115000"/>
                        </a:lnSpc>
                        <a:spcBef>
                          <a:spcPts val="0"/>
                        </a:spcBef>
                        <a:spcAft>
                          <a:spcPts val="0"/>
                        </a:spcAft>
                      </a:pPr>
                      <a:r>
                        <a:rPr lang="en-US" sz="1800" dirty="0" err="1">
                          <a:latin typeface="Calibri"/>
                          <a:ea typeface="Calibri"/>
                          <a:cs typeface="Times New Roman"/>
                        </a:rPr>
                        <a:t>Portofoli</a:t>
                      </a:r>
                      <a:r>
                        <a:rPr lang="en-US" sz="1800" dirty="0">
                          <a:latin typeface="Calibri"/>
                          <a:ea typeface="Calibri"/>
                          <a:cs typeface="Times New Roman"/>
                        </a:rPr>
                        <a:t> </a:t>
                      </a:r>
                      <a:r>
                        <a:rPr lang="en-US" sz="1800" dirty="0" err="1">
                          <a:latin typeface="Calibri"/>
                          <a:ea typeface="Calibri"/>
                          <a:cs typeface="Times New Roman"/>
                        </a:rPr>
                        <a:t>i</a:t>
                      </a:r>
                      <a:r>
                        <a:rPr lang="en-US" sz="1800" dirty="0">
                          <a:latin typeface="Calibri"/>
                          <a:ea typeface="Calibri"/>
                          <a:cs typeface="Times New Roman"/>
                        </a:rPr>
                        <a:t> </a:t>
                      </a:r>
                      <a:r>
                        <a:rPr lang="en-US" sz="1800" dirty="0" err="1">
                          <a:latin typeface="Calibri"/>
                          <a:ea typeface="Calibri"/>
                          <a:cs typeface="Times New Roman"/>
                        </a:rPr>
                        <a:t>nxënësit</a:t>
                      </a:r>
                      <a:endParaRPr lang="en-US" sz="1800" dirty="0">
                        <a:latin typeface="Calibri"/>
                        <a:ea typeface="Calibri"/>
                        <a:cs typeface="Times New Roman"/>
                      </a:endParaRPr>
                    </a:p>
                  </a:txBody>
                  <a:tcPr marL="40158" marR="401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800" dirty="0" err="1">
                          <a:latin typeface="Calibri"/>
                          <a:ea typeface="Calibri"/>
                          <a:cs typeface="Times New Roman"/>
                        </a:rPr>
                        <a:t>Në</a:t>
                      </a:r>
                      <a:r>
                        <a:rPr lang="en-US" sz="1800" dirty="0">
                          <a:latin typeface="Calibri"/>
                          <a:ea typeface="Calibri"/>
                          <a:cs typeface="Times New Roman"/>
                        </a:rPr>
                        <a:t> </a:t>
                      </a:r>
                      <a:r>
                        <a:rPr lang="en-US" sz="1800" dirty="0" err="1">
                          <a:latin typeface="Calibri"/>
                          <a:ea typeface="Calibri"/>
                          <a:cs typeface="Times New Roman"/>
                        </a:rPr>
                        <a:t>portofolin</a:t>
                      </a:r>
                      <a:r>
                        <a:rPr lang="en-US" sz="1800" dirty="0">
                          <a:latin typeface="Calibri"/>
                          <a:ea typeface="Calibri"/>
                          <a:cs typeface="Times New Roman"/>
                        </a:rPr>
                        <a:t> e </a:t>
                      </a:r>
                      <a:r>
                        <a:rPr lang="en-US" sz="1800" dirty="0" err="1">
                          <a:latin typeface="Calibri"/>
                          <a:ea typeface="Calibri"/>
                          <a:cs typeface="Times New Roman"/>
                        </a:rPr>
                        <a:t>tij</a:t>
                      </a:r>
                      <a:r>
                        <a:rPr lang="en-US" sz="1800" dirty="0">
                          <a:latin typeface="Calibri"/>
                          <a:ea typeface="Calibri"/>
                          <a:cs typeface="Times New Roman"/>
                        </a:rPr>
                        <a:t>, </a:t>
                      </a:r>
                      <a:r>
                        <a:rPr lang="en-US" sz="1800" dirty="0" err="1">
                          <a:latin typeface="Calibri"/>
                          <a:ea typeface="Calibri"/>
                          <a:cs typeface="Times New Roman"/>
                        </a:rPr>
                        <a:t>nxënësi</a:t>
                      </a:r>
                      <a:r>
                        <a:rPr lang="en-US" sz="1800" dirty="0">
                          <a:latin typeface="Calibri"/>
                          <a:ea typeface="Calibri"/>
                          <a:cs typeface="Times New Roman"/>
                        </a:rPr>
                        <a:t> </a:t>
                      </a:r>
                      <a:r>
                        <a:rPr lang="en-US" sz="1800" dirty="0" err="1">
                          <a:latin typeface="Calibri"/>
                          <a:ea typeface="Calibri"/>
                          <a:cs typeface="Times New Roman"/>
                        </a:rPr>
                        <a:t>duhet</a:t>
                      </a:r>
                      <a:r>
                        <a:rPr lang="en-US" sz="1800" dirty="0">
                          <a:latin typeface="Calibri"/>
                          <a:ea typeface="Calibri"/>
                          <a:cs typeface="Times New Roman"/>
                        </a:rPr>
                        <a:t> </a:t>
                      </a:r>
                      <a:r>
                        <a:rPr lang="en-US" sz="1800" dirty="0" err="1">
                          <a:latin typeface="Calibri"/>
                          <a:ea typeface="Calibri"/>
                          <a:cs typeface="Times New Roman"/>
                        </a:rPr>
                        <a:t>të</a:t>
                      </a:r>
                      <a:r>
                        <a:rPr lang="en-US" sz="1800" dirty="0">
                          <a:latin typeface="Calibri"/>
                          <a:ea typeface="Calibri"/>
                          <a:cs typeface="Times New Roman"/>
                        </a:rPr>
                        <a:t> </a:t>
                      </a:r>
                      <a:r>
                        <a:rPr lang="en-US" sz="1800" dirty="0" err="1">
                          <a:latin typeface="Calibri"/>
                          <a:ea typeface="Calibri"/>
                          <a:cs typeface="Times New Roman"/>
                        </a:rPr>
                        <a:t>ketë</a:t>
                      </a:r>
                      <a:r>
                        <a:rPr lang="en-US" sz="1800" dirty="0">
                          <a:latin typeface="Calibri"/>
                          <a:ea typeface="Calibri"/>
                          <a:cs typeface="Times New Roman"/>
                        </a:rPr>
                        <a:t> </a:t>
                      </a:r>
                      <a:r>
                        <a:rPr lang="en-US" sz="1800" dirty="0" err="1">
                          <a:latin typeface="Calibri"/>
                          <a:ea typeface="Calibri"/>
                          <a:cs typeface="Times New Roman"/>
                        </a:rPr>
                        <a:t>shembuj</a:t>
                      </a:r>
                      <a:r>
                        <a:rPr lang="en-US" sz="1800" dirty="0">
                          <a:latin typeface="Calibri"/>
                          <a:ea typeface="Calibri"/>
                          <a:cs typeface="Times New Roman"/>
                        </a:rPr>
                        <a:t> </a:t>
                      </a:r>
                      <a:r>
                        <a:rPr lang="en-US" sz="1800" dirty="0" err="1">
                          <a:latin typeface="Calibri"/>
                          <a:ea typeface="Calibri"/>
                          <a:cs typeface="Times New Roman"/>
                        </a:rPr>
                        <a:t>të</a:t>
                      </a:r>
                      <a:r>
                        <a:rPr lang="en-US" sz="1800" dirty="0">
                          <a:latin typeface="Calibri"/>
                          <a:ea typeface="Calibri"/>
                          <a:cs typeface="Times New Roman"/>
                        </a:rPr>
                        <a:t> </a:t>
                      </a:r>
                      <a:r>
                        <a:rPr lang="en-US" sz="1800" dirty="0" err="1">
                          <a:latin typeface="Calibri"/>
                          <a:ea typeface="Calibri"/>
                          <a:cs typeface="Times New Roman"/>
                        </a:rPr>
                        <a:t>punës</a:t>
                      </a:r>
                      <a:r>
                        <a:rPr lang="en-US" sz="1800" dirty="0">
                          <a:latin typeface="Calibri"/>
                          <a:ea typeface="Calibri"/>
                          <a:cs typeface="Times New Roman"/>
                        </a:rPr>
                        <a:t> </a:t>
                      </a:r>
                      <a:r>
                        <a:rPr lang="en-US" sz="1800" dirty="0" err="1">
                          <a:latin typeface="Calibri"/>
                          <a:ea typeface="Calibri"/>
                          <a:cs typeface="Times New Roman"/>
                        </a:rPr>
                        <a:t>që</a:t>
                      </a:r>
                      <a:r>
                        <a:rPr lang="en-US" sz="1800" dirty="0">
                          <a:latin typeface="Calibri"/>
                          <a:ea typeface="Calibri"/>
                          <a:cs typeface="Times New Roman"/>
                        </a:rPr>
                        <a:t> ka </a:t>
                      </a:r>
                      <a:r>
                        <a:rPr lang="en-US" sz="1800" dirty="0" err="1">
                          <a:latin typeface="Calibri"/>
                          <a:ea typeface="Calibri"/>
                          <a:cs typeface="Times New Roman"/>
                        </a:rPr>
                        <a:t>kryer</a:t>
                      </a:r>
                      <a:r>
                        <a:rPr lang="en-US" sz="1800" dirty="0">
                          <a:latin typeface="Calibri"/>
                          <a:ea typeface="Calibri"/>
                          <a:cs typeface="Times New Roman"/>
                        </a:rPr>
                        <a:t> </a:t>
                      </a:r>
                      <a:r>
                        <a:rPr lang="en-US" sz="1800" dirty="0" err="1">
                          <a:latin typeface="Calibri"/>
                          <a:ea typeface="Calibri"/>
                          <a:cs typeface="Times New Roman"/>
                        </a:rPr>
                        <a:t>gjatë</a:t>
                      </a:r>
                      <a:r>
                        <a:rPr lang="en-US" sz="1800" dirty="0">
                          <a:latin typeface="Calibri"/>
                          <a:ea typeface="Calibri"/>
                          <a:cs typeface="Times New Roman"/>
                        </a:rPr>
                        <a:t> </a:t>
                      </a:r>
                      <a:r>
                        <a:rPr lang="en-US" sz="1800" dirty="0" err="1">
                          <a:latin typeface="Calibri"/>
                          <a:ea typeface="Calibri"/>
                          <a:cs typeface="Times New Roman"/>
                        </a:rPr>
                        <a:t>gjithë</a:t>
                      </a:r>
                      <a:r>
                        <a:rPr lang="en-US" sz="1800" dirty="0">
                          <a:latin typeface="Calibri"/>
                          <a:ea typeface="Calibri"/>
                          <a:cs typeface="Times New Roman"/>
                        </a:rPr>
                        <a:t> </a:t>
                      </a:r>
                      <a:r>
                        <a:rPr lang="en-US" sz="1800" dirty="0" err="1">
                          <a:latin typeface="Calibri"/>
                          <a:ea typeface="Calibri"/>
                          <a:cs typeface="Times New Roman"/>
                        </a:rPr>
                        <a:t>shtrirjes</a:t>
                      </a:r>
                      <a:r>
                        <a:rPr lang="en-US" sz="1800" dirty="0">
                          <a:latin typeface="Calibri"/>
                          <a:ea typeface="Calibri"/>
                          <a:cs typeface="Times New Roman"/>
                        </a:rPr>
                        <a:t> </a:t>
                      </a:r>
                      <a:r>
                        <a:rPr lang="en-US" sz="1800" dirty="0" err="1">
                          <a:latin typeface="Calibri"/>
                          <a:ea typeface="Calibri"/>
                          <a:cs typeface="Times New Roman"/>
                        </a:rPr>
                        <a:t>dhe</a:t>
                      </a:r>
                      <a:r>
                        <a:rPr lang="en-US" sz="1800" dirty="0">
                          <a:latin typeface="Calibri"/>
                          <a:ea typeface="Calibri"/>
                          <a:cs typeface="Times New Roman"/>
                        </a:rPr>
                        <a:t> </a:t>
                      </a:r>
                      <a:r>
                        <a:rPr lang="en-US" sz="1800" dirty="0" err="1">
                          <a:latin typeface="Calibri"/>
                          <a:ea typeface="Calibri"/>
                          <a:cs typeface="Times New Roman"/>
                        </a:rPr>
                        <a:t>kohëzgjatjes</a:t>
                      </a:r>
                      <a:r>
                        <a:rPr lang="en-US" sz="1800" dirty="0">
                          <a:latin typeface="Calibri"/>
                          <a:ea typeface="Calibri"/>
                          <a:cs typeface="Times New Roman"/>
                        </a:rPr>
                        <a:t> </a:t>
                      </a:r>
                      <a:r>
                        <a:rPr lang="en-US" sz="1800" dirty="0" err="1">
                          <a:latin typeface="Calibri"/>
                          <a:ea typeface="Calibri"/>
                          <a:cs typeface="Times New Roman"/>
                        </a:rPr>
                        <a:t>së</a:t>
                      </a:r>
                      <a:r>
                        <a:rPr lang="en-US" sz="1800" dirty="0">
                          <a:latin typeface="Calibri"/>
                          <a:ea typeface="Calibri"/>
                          <a:cs typeface="Times New Roman"/>
                        </a:rPr>
                        <a:t> </a:t>
                      </a:r>
                      <a:r>
                        <a:rPr lang="en-US" sz="1800" dirty="0" err="1">
                          <a:latin typeface="Calibri"/>
                          <a:ea typeface="Calibri"/>
                          <a:cs typeface="Times New Roman"/>
                        </a:rPr>
                        <a:t>projektit</a:t>
                      </a:r>
                      <a:r>
                        <a:rPr lang="en-US" sz="1800" dirty="0">
                          <a:latin typeface="Calibri"/>
                          <a:ea typeface="Calibri"/>
                          <a:cs typeface="Times New Roman"/>
                        </a:rPr>
                        <a:t>. </a:t>
                      </a:r>
                    </a:p>
                    <a:p>
                      <a:pPr marL="0" marR="0" algn="ctr">
                        <a:lnSpc>
                          <a:spcPct val="115000"/>
                        </a:lnSpc>
                        <a:spcBef>
                          <a:spcPts val="0"/>
                        </a:spcBef>
                        <a:spcAft>
                          <a:spcPts val="0"/>
                        </a:spcAft>
                      </a:pPr>
                      <a:r>
                        <a:rPr lang="en-US" sz="2000" dirty="0" err="1">
                          <a:solidFill>
                            <a:srgbClr val="FF0000"/>
                          </a:solidFill>
                          <a:latin typeface="Calibri"/>
                          <a:ea typeface="Calibri"/>
                          <a:cs typeface="Times New Roman"/>
                        </a:rPr>
                        <a:t>Portofoli</a:t>
                      </a:r>
                      <a:r>
                        <a:rPr lang="en-US" sz="2000" dirty="0">
                          <a:solidFill>
                            <a:srgbClr val="FF0000"/>
                          </a:solidFill>
                          <a:latin typeface="Calibri"/>
                          <a:ea typeface="Calibri"/>
                          <a:cs typeface="Times New Roman"/>
                        </a:rPr>
                        <a:t> </a:t>
                      </a:r>
                      <a:r>
                        <a:rPr lang="en-US" sz="2000" dirty="0" err="1">
                          <a:solidFill>
                            <a:srgbClr val="FF0000"/>
                          </a:solidFill>
                          <a:latin typeface="Calibri"/>
                          <a:ea typeface="Calibri"/>
                          <a:cs typeface="Times New Roman"/>
                        </a:rPr>
                        <a:t>përmban</a:t>
                      </a:r>
                      <a:r>
                        <a:rPr lang="en-US" sz="2000" dirty="0">
                          <a:solidFill>
                            <a:srgbClr val="FF0000"/>
                          </a:solidFill>
                          <a:latin typeface="Calibri"/>
                          <a:ea typeface="Calibri"/>
                          <a:cs typeface="Times New Roman"/>
                        </a:rPr>
                        <a:t>: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rgbClr val="C00000"/>
                          </a:solidFill>
                          <a:latin typeface="Calibri"/>
                          <a:ea typeface="Calibri"/>
                          <a:cs typeface="Times New Roman"/>
                        </a:rPr>
                        <a:t>titullin</a:t>
                      </a:r>
                      <a:r>
                        <a:rPr lang="en-US" sz="1800" dirty="0">
                          <a:solidFill>
                            <a:srgbClr val="C00000"/>
                          </a:solidFill>
                          <a:latin typeface="Calibri"/>
                          <a:ea typeface="Calibri"/>
                          <a:cs typeface="Times New Roman"/>
                        </a:rPr>
                        <a:t> e </a:t>
                      </a:r>
                      <a:r>
                        <a:rPr lang="en-US" sz="1800" dirty="0" err="1">
                          <a:solidFill>
                            <a:srgbClr val="C00000"/>
                          </a:solidFill>
                          <a:latin typeface="Calibri"/>
                          <a:ea typeface="Calibri"/>
                          <a:cs typeface="Times New Roman"/>
                        </a:rPr>
                        <a:t>projektit</a:t>
                      </a:r>
                      <a:r>
                        <a:rPr lang="en-US" sz="1800" dirty="0">
                          <a:solidFill>
                            <a:srgbClr val="C00000"/>
                          </a:solidFill>
                          <a:latin typeface="Calibri"/>
                          <a:ea typeface="Calibri"/>
                          <a:cs typeface="Times New Roman"/>
                        </a:rPr>
                        <a:t>;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rgbClr val="0070C0"/>
                          </a:solidFill>
                          <a:latin typeface="Calibri"/>
                          <a:ea typeface="Calibri"/>
                          <a:cs typeface="Times New Roman"/>
                        </a:rPr>
                        <a:t>një</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përmbledhje</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të</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shkurtër</a:t>
                      </a:r>
                      <a:r>
                        <a:rPr lang="en-US" sz="1800" dirty="0">
                          <a:solidFill>
                            <a:srgbClr val="0070C0"/>
                          </a:solidFill>
                          <a:latin typeface="Calibri"/>
                          <a:ea typeface="Calibri"/>
                          <a:cs typeface="Times New Roman"/>
                        </a:rPr>
                        <a:t> me </a:t>
                      </a:r>
                      <a:r>
                        <a:rPr lang="en-US" sz="1800" dirty="0" err="1">
                          <a:solidFill>
                            <a:srgbClr val="0070C0"/>
                          </a:solidFill>
                          <a:latin typeface="Calibri"/>
                          <a:ea typeface="Calibri"/>
                          <a:cs typeface="Times New Roman"/>
                        </a:rPr>
                        <a:t>qëllimet</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individuale</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të</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nxënësit</a:t>
                      </a:r>
                      <a:r>
                        <a:rPr lang="en-US" sz="1800" dirty="0">
                          <a:latin typeface="Calibri"/>
                          <a:ea typeface="Calibri"/>
                          <a:cs typeface="Times New Roman"/>
                        </a:rPr>
                        <a:t>;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rgbClr val="00B050"/>
                          </a:solidFill>
                          <a:latin typeface="Calibri"/>
                          <a:ea typeface="Calibri"/>
                          <a:cs typeface="Times New Roman"/>
                        </a:rPr>
                        <a:t>pyetjet</a:t>
                      </a:r>
                      <a:r>
                        <a:rPr lang="en-US" sz="1800" dirty="0">
                          <a:solidFill>
                            <a:srgbClr val="00B050"/>
                          </a:solidFill>
                          <a:latin typeface="Calibri"/>
                          <a:ea typeface="Calibri"/>
                          <a:cs typeface="Times New Roman"/>
                        </a:rPr>
                        <a:t> </a:t>
                      </a:r>
                      <a:r>
                        <a:rPr lang="en-US" sz="1800" dirty="0" err="1">
                          <a:solidFill>
                            <a:srgbClr val="00B050"/>
                          </a:solidFill>
                          <a:latin typeface="Calibri"/>
                          <a:ea typeface="Calibri"/>
                          <a:cs typeface="Times New Roman"/>
                        </a:rPr>
                        <a:t>kryesore</a:t>
                      </a:r>
                      <a:r>
                        <a:rPr lang="en-US" sz="1800" dirty="0">
                          <a:solidFill>
                            <a:srgbClr val="00B050"/>
                          </a:solidFill>
                          <a:latin typeface="Calibri"/>
                          <a:ea typeface="Calibri"/>
                          <a:cs typeface="Times New Roman"/>
                        </a:rPr>
                        <a:t> (</a:t>
                      </a:r>
                      <a:r>
                        <a:rPr lang="en-US" sz="1800" dirty="0" err="1">
                          <a:solidFill>
                            <a:srgbClr val="00B050"/>
                          </a:solidFill>
                          <a:latin typeface="Calibri"/>
                          <a:ea typeface="Calibri"/>
                          <a:cs typeface="Times New Roman"/>
                        </a:rPr>
                        <a:t>hipotetike</a:t>
                      </a:r>
                      <a:r>
                        <a:rPr lang="en-US" sz="1800" dirty="0">
                          <a:latin typeface="Calibri"/>
                          <a:ea typeface="Calibri"/>
                          <a:cs typeface="Times New Roman"/>
                        </a:rPr>
                        <a:t>) </a:t>
                      </a:r>
                      <a:r>
                        <a:rPr lang="en-US" sz="1800" dirty="0" err="1">
                          <a:latin typeface="Calibri"/>
                          <a:ea typeface="Calibri"/>
                          <a:cs typeface="Times New Roman"/>
                        </a:rPr>
                        <a:t>ose</a:t>
                      </a:r>
                      <a:r>
                        <a:rPr lang="en-US" sz="1800" dirty="0">
                          <a:latin typeface="Calibri"/>
                          <a:ea typeface="Calibri"/>
                          <a:cs typeface="Times New Roman"/>
                        </a:rPr>
                        <a:t> </a:t>
                      </a:r>
                      <a:r>
                        <a:rPr lang="en-US" sz="1800" dirty="0" err="1">
                          <a:latin typeface="Calibri"/>
                          <a:ea typeface="Calibri"/>
                          <a:cs typeface="Times New Roman"/>
                        </a:rPr>
                        <a:t>problemi</a:t>
                      </a:r>
                      <a:r>
                        <a:rPr lang="en-US" sz="1800" dirty="0">
                          <a:latin typeface="Calibri"/>
                          <a:ea typeface="Calibri"/>
                          <a:cs typeface="Times New Roman"/>
                        </a:rPr>
                        <a:t> </a:t>
                      </a:r>
                      <a:r>
                        <a:rPr lang="en-US" sz="1800" dirty="0" err="1">
                          <a:latin typeface="Calibri"/>
                          <a:ea typeface="Calibri"/>
                          <a:cs typeface="Times New Roman"/>
                        </a:rPr>
                        <a:t>mbi</a:t>
                      </a:r>
                      <a:r>
                        <a:rPr lang="en-US" sz="1800" dirty="0">
                          <a:latin typeface="Calibri"/>
                          <a:ea typeface="Calibri"/>
                          <a:cs typeface="Times New Roman"/>
                        </a:rPr>
                        <a:t> </a:t>
                      </a:r>
                      <a:r>
                        <a:rPr lang="en-US" sz="1800" dirty="0" err="1">
                          <a:latin typeface="Calibri"/>
                          <a:ea typeface="Calibri"/>
                          <a:cs typeface="Times New Roman"/>
                        </a:rPr>
                        <a:t>të</a:t>
                      </a:r>
                      <a:r>
                        <a:rPr lang="en-US" sz="1800" dirty="0">
                          <a:latin typeface="Calibri"/>
                          <a:ea typeface="Calibri"/>
                          <a:cs typeface="Times New Roman"/>
                        </a:rPr>
                        <a:t> </a:t>
                      </a:r>
                      <a:r>
                        <a:rPr lang="en-US" sz="1800" dirty="0" err="1">
                          <a:latin typeface="Calibri"/>
                          <a:ea typeface="Calibri"/>
                          <a:cs typeface="Times New Roman"/>
                        </a:rPr>
                        <a:t>cilin</a:t>
                      </a:r>
                      <a:r>
                        <a:rPr lang="en-US" sz="1800" dirty="0">
                          <a:latin typeface="Calibri"/>
                          <a:ea typeface="Calibri"/>
                          <a:cs typeface="Times New Roman"/>
                        </a:rPr>
                        <a:t> do </a:t>
                      </a:r>
                      <a:r>
                        <a:rPr lang="en-US" sz="1800" dirty="0" err="1">
                          <a:latin typeface="Calibri"/>
                          <a:ea typeface="Calibri"/>
                          <a:cs typeface="Times New Roman"/>
                        </a:rPr>
                        <a:t>të</a:t>
                      </a:r>
                      <a:r>
                        <a:rPr lang="en-US" sz="1800" dirty="0">
                          <a:latin typeface="Calibri"/>
                          <a:ea typeface="Calibri"/>
                          <a:cs typeface="Times New Roman"/>
                        </a:rPr>
                        <a:t> </a:t>
                      </a:r>
                      <a:r>
                        <a:rPr lang="en-US" sz="1800" dirty="0" err="1">
                          <a:latin typeface="Calibri"/>
                          <a:ea typeface="Calibri"/>
                          <a:cs typeface="Times New Roman"/>
                        </a:rPr>
                        <a:t>realizohet</a:t>
                      </a:r>
                      <a:r>
                        <a:rPr lang="en-US" sz="1800" dirty="0">
                          <a:latin typeface="Calibri"/>
                          <a:ea typeface="Calibri"/>
                          <a:cs typeface="Times New Roman"/>
                        </a:rPr>
                        <a:t> </a:t>
                      </a:r>
                      <a:r>
                        <a:rPr lang="en-US" sz="1800" dirty="0" err="1">
                          <a:latin typeface="Calibri"/>
                          <a:ea typeface="Calibri"/>
                          <a:cs typeface="Times New Roman"/>
                        </a:rPr>
                        <a:t>projekti</a:t>
                      </a:r>
                      <a:r>
                        <a:rPr lang="en-US" sz="1800" dirty="0">
                          <a:latin typeface="Calibri"/>
                          <a:ea typeface="Calibri"/>
                          <a:cs typeface="Times New Roman"/>
                        </a:rPr>
                        <a:t>); </a:t>
                      </a:r>
                    </a:p>
                    <a:p>
                      <a:pPr marL="0" marR="0">
                        <a:lnSpc>
                          <a:spcPct val="115000"/>
                        </a:lnSpc>
                        <a:spcBef>
                          <a:spcPts val="0"/>
                        </a:spcBef>
                        <a:spcAft>
                          <a:spcPts val="0"/>
                        </a:spcAft>
                      </a:pPr>
                      <a:r>
                        <a:rPr lang="en-US" sz="1800" dirty="0">
                          <a:solidFill>
                            <a:srgbClr val="7030A0"/>
                          </a:solidFill>
                          <a:latin typeface="Calibri"/>
                          <a:ea typeface="Calibri"/>
                          <a:cs typeface="Times New Roman"/>
                        </a:rPr>
                        <a:t>• </a:t>
                      </a:r>
                      <a:r>
                        <a:rPr lang="en-US" sz="1800" dirty="0" err="1">
                          <a:solidFill>
                            <a:srgbClr val="7030A0"/>
                          </a:solidFill>
                          <a:latin typeface="Calibri"/>
                          <a:ea typeface="Calibri"/>
                          <a:cs typeface="Times New Roman"/>
                        </a:rPr>
                        <a:t>burimet</a:t>
                      </a:r>
                      <a:r>
                        <a:rPr lang="en-US" sz="1800" dirty="0">
                          <a:solidFill>
                            <a:srgbClr val="7030A0"/>
                          </a:solidFill>
                          <a:latin typeface="Calibri"/>
                          <a:ea typeface="Calibri"/>
                          <a:cs typeface="Times New Roman"/>
                        </a:rPr>
                        <a:t> </a:t>
                      </a:r>
                      <a:r>
                        <a:rPr lang="en-US" sz="1800" dirty="0" err="1">
                          <a:latin typeface="Calibri"/>
                          <a:ea typeface="Calibri"/>
                          <a:cs typeface="Times New Roman"/>
                        </a:rPr>
                        <a:t>që</a:t>
                      </a:r>
                      <a:r>
                        <a:rPr lang="en-US" sz="1800" dirty="0">
                          <a:latin typeface="Calibri"/>
                          <a:ea typeface="Calibri"/>
                          <a:cs typeface="Times New Roman"/>
                        </a:rPr>
                        <a:t> </a:t>
                      </a:r>
                      <a:r>
                        <a:rPr lang="en-US" sz="1800" dirty="0" err="1">
                          <a:latin typeface="Calibri"/>
                          <a:ea typeface="Calibri"/>
                          <a:cs typeface="Times New Roman"/>
                        </a:rPr>
                        <a:t>janë</a:t>
                      </a:r>
                      <a:r>
                        <a:rPr lang="en-US" sz="1800" dirty="0">
                          <a:latin typeface="Calibri"/>
                          <a:ea typeface="Calibri"/>
                          <a:cs typeface="Times New Roman"/>
                        </a:rPr>
                        <a:t> </a:t>
                      </a:r>
                      <a:r>
                        <a:rPr lang="en-US" sz="1800" dirty="0" err="1">
                          <a:latin typeface="Calibri"/>
                          <a:ea typeface="Calibri"/>
                          <a:cs typeface="Times New Roman"/>
                        </a:rPr>
                        <a:t>përdorur</a:t>
                      </a:r>
                      <a:r>
                        <a:rPr lang="en-US" sz="1800" dirty="0">
                          <a:latin typeface="Calibri"/>
                          <a:ea typeface="Calibri"/>
                          <a:cs typeface="Times New Roman"/>
                        </a:rPr>
                        <a:t> </a:t>
                      </a:r>
                      <a:r>
                        <a:rPr lang="en-US" sz="1800" dirty="0" err="1">
                          <a:latin typeface="Calibri"/>
                          <a:ea typeface="Calibri"/>
                          <a:cs typeface="Times New Roman"/>
                        </a:rPr>
                        <a:t>gjatë</a:t>
                      </a:r>
                      <a:r>
                        <a:rPr lang="en-US" sz="1800" dirty="0">
                          <a:latin typeface="Calibri"/>
                          <a:ea typeface="Calibri"/>
                          <a:cs typeface="Times New Roman"/>
                        </a:rPr>
                        <a:t> </a:t>
                      </a:r>
                      <a:r>
                        <a:rPr lang="en-US" sz="1800" dirty="0" err="1">
                          <a:latin typeface="Calibri"/>
                          <a:ea typeface="Calibri"/>
                          <a:cs typeface="Times New Roman"/>
                        </a:rPr>
                        <a:t>projektit</a:t>
                      </a:r>
                      <a:r>
                        <a:rPr lang="en-US" sz="1800" dirty="0">
                          <a:latin typeface="Calibri"/>
                          <a:ea typeface="Calibri"/>
                          <a:cs typeface="Times New Roman"/>
                        </a:rPr>
                        <a:t> </a:t>
                      </a:r>
                      <a:r>
                        <a:rPr lang="en-US" sz="1800" dirty="0" err="1">
                          <a:latin typeface="Calibri"/>
                          <a:ea typeface="Calibri"/>
                          <a:cs typeface="Times New Roman"/>
                        </a:rPr>
                        <a:t>për</a:t>
                      </a:r>
                      <a:r>
                        <a:rPr lang="en-US" sz="1800" dirty="0">
                          <a:latin typeface="Calibri"/>
                          <a:ea typeface="Calibri"/>
                          <a:cs typeface="Times New Roman"/>
                        </a:rPr>
                        <a:t> </a:t>
                      </a:r>
                      <a:r>
                        <a:rPr lang="en-US" sz="1800" dirty="0" err="1">
                          <a:latin typeface="Calibri"/>
                          <a:ea typeface="Calibri"/>
                          <a:cs typeface="Times New Roman"/>
                        </a:rPr>
                        <a:t>të</a:t>
                      </a:r>
                      <a:r>
                        <a:rPr lang="en-US" sz="1800" dirty="0">
                          <a:latin typeface="Calibri"/>
                          <a:ea typeface="Calibri"/>
                          <a:cs typeface="Times New Roman"/>
                        </a:rPr>
                        <a:t> </a:t>
                      </a:r>
                      <a:r>
                        <a:rPr lang="en-US" sz="1800" dirty="0" err="1">
                          <a:latin typeface="Calibri"/>
                          <a:ea typeface="Calibri"/>
                          <a:cs typeface="Times New Roman"/>
                        </a:rPr>
                        <a:t>mbledhur</a:t>
                      </a:r>
                      <a:r>
                        <a:rPr lang="en-US" sz="1800" dirty="0">
                          <a:latin typeface="Calibri"/>
                          <a:ea typeface="Calibri"/>
                          <a:cs typeface="Times New Roman"/>
                        </a:rPr>
                        <a:t> </a:t>
                      </a:r>
                      <a:r>
                        <a:rPr lang="en-US" sz="1800" dirty="0" err="1">
                          <a:latin typeface="Calibri"/>
                          <a:ea typeface="Calibri"/>
                          <a:cs typeface="Times New Roman"/>
                        </a:rPr>
                        <a:t>informacion</a:t>
                      </a:r>
                      <a:r>
                        <a:rPr lang="en-US" sz="1800" dirty="0">
                          <a:latin typeface="Calibri"/>
                          <a:ea typeface="Calibri"/>
                          <a:cs typeface="Times New Roman"/>
                        </a:rPr>
                        <a:t> </a:t>
                      </a:r>
                      <a:r>
                        <a:rPr lang="en-US" sz="1800" dirty="0" err="1">
                          <a:latin typeface="Calibri"/>
                          <a:ea typeface="Calibri"/>
                          <a:cs typeface="Times New Roman"/>
                        </a:rPr>
                        <a:t>për</a:t>
                      </a:r>
                      <a:r>
                        <a:rPr lang="en-US" sz="1800" dirty="0">
                          <a:latin typeface="Calibri"/>
                          <a:ea typeface="Calibri"/>
                          <a:cs typeface="Times New Roman"/>
                        </a:rPr>
                        <a:t> </a:t>
                      </a:r>
                      <a:r>
                        <a:rPr lang="en-US" sz="1800" dirty="0" err="1">
                          <a:latin typeface="Calibri"/>
                          <a:ea typeface="Calibri"/>
                          <a:cs typeface="Times New Roman"/>
                        </a:rPr>
                        <a:t>pyetjet</a:t>
                      </a:r>
                      <a:r>
                        <a:rPr lang="en-US" sz="1800" dirty="0">
                          <a:latin typeface="Calibri"/>
                          <a:ea typeface="Calibri"/>
                          <a:cs typeface="Times New Roman"/>
                        </a:rPr>
                        <a:t> </a:t>
                      </a:r>
                      <a:r>
                        <a:rPr lang="en-US" sz="1800" dirty="0" err="1">
                          <a:latin typeface="Calibri"/>
                          <a:ea typeface="Calibri"/>
                          <a:cs typeface="Times New Roman"/>
                        </a:rPr>
                        <a:t>kërkimore</a:t>
                      </a:r>
                      <a:r>
                        <a:rPr lang="en-US" sz="1800" dirty="0">
                          <a:latin typeface="Calibri"/>
                          <a:ea typeface="Calibri"/>
                          <a:cs typeface="Times New Roman"/>
                        </a:rPr>
                        <a:t>;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chemeClr val="accent3"/>
                          </a:solidFill>
                          <a:latin typeface="Calibri"/>
                          <a:ea typeface="Calibri"/>
                          <a:cs typeface="Times New Roman"/>
                        </a:rPr>
                        <a:t>materialet</a:t>
                      </a:r>
                      <a:r>
                        <a:rPr lang="en-US" sz="1800" dirty="0">
                          <a:latin typeface="Calibri"/>
                          <a:ea typeface="Calibri"/>
                          <a:cs typeface="Times New Roman"/>
                        </a:rPr>
                        <a:t> e </a:t>
                      </a:r>
                      <a:r>
                        <a:rPr lang="en-US" sz="1800" dirty="0" err="1">
                          <a:latin typeface="Calibri"/>
                          <a:ea typeface="Calibri"/>
                          <a:cs typeface="Times New Roman"/>
                        </a:rPr>
                        <a:t>përdorura</a:t>
                      </a:r>
                      <a:r>
                        <a:rPr lang="en-US" sz="1800" dirty="0">
                          <a:latin typeface="Calibri"/>
                          <a:ea typeface="Calibri"/>
                          <a:cs typeface="Times New Roman"/>
                        </a:rPr>
                        <a:t> </a:t>
                      </a:r>
                      <a:r>
                        <a:rPr lang="en-US" sz="1800" dirty="0" err="1">
                          <a:latin typeface="Calibri"/>
                          <a:ea typeface="Calibri"/>
                          <a:cs typeface="Times New Roman"/>
                        </a:rPr>
                        <a:t>për</a:t>
                      </a:r>
                      <a:r>
                        <a:rPr lang="en-US" sz="1800" dirty="0">
                          <a:latin typeface="Calibri"/>
                          <a:ea typeface="Calibri"/>
                          <a:cs typeface="Times New Roman"/>
                        </a:rPr>
                        <a:t> </a:t>
                      </a:r>
                      <a:r>
                        <a:rPr lang="en-US" sz="1800" dirty="0" err="1">
                          <a:latin typeface="Calibri"/>
                          <a:ea typeface="Calibri"/>
                          <a:cs typeface="Times New Roman"/>
                        </a:rPr>
                        <a:t>realizimin</a:t>
                      </a:r>
                      <a:r>
                        <a:rPr lang="en-US" sz="1800" dirty="0">
                          <a:latin typeface="Calibri"/>
                          <a:ea typeface="Calibri"/>
                          <a:cs typeface="Times New Roman"/>
                        </a:rPr>
                        <a:t> e </a:t>
                      </a:r>
                      <a:r>
                        <a:rPr lang="en-US" sz="1800" dirty="0" err="1">
                          <a:latin typeface="Calibri"/>
                          <a:ea typeface="Calibri"/>
                          <a:cs typeface="Times New Roman"/>
                        </a:rPr>
                        <a:t>produktit</a:t>
                      </a:r>
                      <a:r>
                        <a:rPr lang="en-US" sz="1800" dirty="0">
                          <a:latin typeface="Calibri"/>
                          <a:ea typeface="Calibri"/>
                          <a:cs typeface="Times New Roman"/>
                        </a:rPr>
                        <a:t> final;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rgbClr val="0070C0"/>
                          </a:solidFill>
                          <a:latin typeface="Calibri"/>
                          <a:ea typeface="Calibri"/>
                          <a:cs typeface="Times New Roman"/>
                        </a:rPr>
                        <a:t>plani</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i</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punës</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së</a:t>
                      </a:r>
                      <a:r>
                        <a:rPr lang="en-US" sz="1800" dirty="0">
                          <a:solidFill>
                            <a:srgbClr val="0070C0"/>
                          </a:solidFill>
                          <a:latin typeface="Calibri"/>
                          <a:ea typeface="Calibri"/>
                          <a:cs typeface="Times New Roman"/>
                        </a:rPr>
                        <a:t> </a:t>
                      </a:r>
                      <a:r>
                        <a:rPr lang="en-US" sz="1800" dirty="0" err="1">
                          <a:solidFill>
                            <a:srgbClr val="0070C0"/>
                          </a:solidFill>
                          <a:latin typeface="Calibri"/>
                          <a:ea typeface="Calibri"/>
                          <a:cs typeface="Times New Roman"/>
                        </a:rPr>
                        <a:t>nxënësit</a:t>
                      </a:r>
                      <a:r>
                        <a:rPr lang="en-US" sz="1800" dirty="0">
                          <a:solidFill>
                            <a:srgbClr val="0070C0"/>
                          </a:solidFill>
                          <a:latin typeface="Calibri"/>
                          <a:ea typeface="Calibri"/>
                          <a:cs typeface="Times New Roman"/>
                        </a:rPr>
                        <a:t> </a:t>
                      </a:r>
                      <a:r>
                        <a:rPr lang="en-US" sz="1800" dirty="0">
                          <a:latin typeface="Calibri"/>
                          <a:ea typeface="Calibri"/>
                          <a:cs typeface="Times New Roman"/>
                        </a:rPr>
                        <a:t>me </a:t>
                      </a:r>
                      <a:r>
                        <a:rPr lang="en-US" sz="1800" dirty="0" err="1">
                          <a:latin typeface="Calibri"/>
                          <a:ea typeface="Calibri"/>
                          <a:cs typeface="Times New Roman"/>
                        </a:rPr>
                        <a:t>veprimtaritë</a:t>
                      </a:r>
                      <a:r>
                        <a:rPr lang="en-US" sz="1800" dirty="0">
                          <a:latin typeface="Calibri"/>
                          <a:ea typeface="Calibri"/>
                          <a:cs typeface="Times New Roman"/>
                        </a:rPr>
                        <a:t> </a:t>
                      </a:r>
                      <a:r>
                        <a:rPr lang="en-US" sz="1800" dirty="0" err="1">
                          <a:latin typeface="Calibri"/>
                          <a:ea typeface="Calibri"/>
                          <a:cs typeface="Times New Roman"/>
                        </a:rPr>
                        <a:t>për</a:t>
                      </a:r>
                      <a:r>
                        <a:rPr lang="en-US" sz="1800" dirty="0">
                          <a:latin typeface="Calibri"/>
                          <a:ea typeface="Calibri"/>
                          <a:cs typeface="Times New Roman"/>
                        </a:rPr>
                        <a:t> </a:t>
                      </a:r>
                      <a:r>
                        <a:rPr lang="en-US" sz="1800" dirty="0" err="1">
                          <a:latin typeface="Calibri"/>
                          <a:ea typeface="Calibri"/>
                          <a:cs typeface="Times New Roman"/>
                        </a:rPr>
                        <a:t>secilën</a:t>
                      </a:r>
                      <a:r>
                        <a:rPr lang="en-US" sz="1800" dirty="0">
                          <a:latin typeface="Calibri"/>
                          <a:ea typeface="Calibri"/>
                          <a:cs typeface="Times New Roman"/>
                        </a:rPr>
                        <a:t> </a:t>
                      </a:r>
                      <a:r>
                        <a:rPr lang="en-US" sz="1800" dirty="0" err="1">
                          <a:latin typeface="Calibri"/>
                          <a:ea typeface="Calibri"/>
                          <a:cs typeface="Times New Roman"/>
                        </a:rPr>
                        <a:t>fazë</a:t>
                      </a:r>
                      <a:r>
                        <a:rPr lang="en-US" sz="1800" dirty="0">
                          <a:latin typeface="Calibri"/>
                          <a:ea typeface="Calibri"/>
                          <a:cs typeface="Times New Roman"/>
                        </a:rPr>
                        <a:t> </a:t>
                      </a:r>
                      <a:r>
                        <a:rPr lang="en-US" sz="1800" dirty="0" err="1">
                          <a:latin typeface="Calibri"/>
                          <a:ea typeface="Calibri"/>
                          <a:cs typeface="Times New Roman"/>
                        </a:rPr>
                        <a:t>të</a:t>
                      </a:r>
                      <a:r>
                        <a:rPr lang="en-US" sz="1800" dirty="0">
                          <a:latin typeface="Calibri"/>
                          <a:ea typeface="Calibri"/>
                          <a:cs typeface="Times New Roman"/>
                        </a:rPr>
                        <a:t> </a:t>
                      </a:r>
                      <a:r>
                        <a:rPr lang="en-US" sz="1800" dirty="0" err="1">
                          <a:latin typeface="Calibri"/>
                          <a:ea typeface="Calibri"/>
                          <a:cs typeface="Times New Roman"/>
                        </a:rPr>
                        <a:t>projektit</a:t>
                      </a:r>
                      <a:r>
                        <a:rPr lang="en-US" sz="1800" dirty="0">
                          <a:latin typeface="Calibri"/>
                          <a:ea typeface="Calibri"/>
                          <a:cs typeface="Times New Roman"/>
                        </a:rPr>
                        <a:t> (</a:t>
                      </a:r>
                      <a:r>
                        <a:rPr lang="en-US" sz="1800" dirty="0" err="1">
                          <a:solidFill>
                            <a:srgbClr val="FF0000"/>
                          </a:solidFill>
                          <a:latin typeface="Calibri"/>
                          <a:ea typeface="Calibri"/>
                          <a:cs typeface="Times New Roman"/>
                        </a:rPr>
                        <a:t>planifikimi</a:t>
                      </a:r>
                      <a:r>
                        <a:rPr lang="en-US" sz="1800" dirty="0">
                          <a:solidFill>
                            <a:srgbClr val="FF0000"/>
                          </a:solidFill>
                          <a:latin typeface="Calibri"/>
                          <a:ea typeface="Calibri"/>
                          <a:cs typeface="Times New Roman"/>
                        </a:rPr>
                        <a:t>, </a:t>
                      </a:r>
                      <a:r>
                        <a:rPr lang="en-US" sz="1800" dirty="0" err="1">
                          <a:solidFill>
                            <a:srgbClr val="FF0000"/>
                          </a:solidFill>
                          <a:latin typeface="Calibri"/>
                          <a:ea typeface="Calibri"/>
                          <a:cs typeface="Times New Roman"/>
                        </a:rPr>
                        <a:t>kërkimi</a:t>
                      </a:r>
                      <a:r>
                        <a:rPr lang="en-US" sz="1800" dirty="0">
                          <a:solidFill>
                            <a:srgbClr val="FF0000"/>
                          </a:solidFill>
                          <a:latin typeface="Calibri"/>
                          <a:ea typeface="Calibri"/>
                          <a:cs typeface="Times New Roman"/>
                        </a:rPr>
                        <a:t>, </a:t>
                      </a:r>
                      <a:r>
                        <a:rPr lang="en-US" sz="1800" dirty="0" err="1">
                          <a:solidFill>
                            <a:srgbClr val="FF0000"/>
                          </a:solidFill>
                          <a:latin typeface="Calibri"/>
                          <a:ea typeface="Calibri"/>
                          <a:cs typeface="Times New Roman"/>
                        </a:rPr>
                        <a:t>realizimi</a:t>
                      </a:r>
                      <a:r>
                        <a:rPr lang="en-US" sz="1800" dirty="0">
                          <a:solidFill>
                            <a:srgbClr val="FF0000"/>
                          </a:solidFill>
                          <a:latin typeface="Calibri"/>
                          <a:ea typeface="Calibri"/>
                          <a:cs typeface="Times New Roman"/>
                        </a:rPr>
                        <a:t> </a:t>
                      </a:r>
                      <a:r>
                        <a:rPr lang="en-US" sz="1800" dirty="0" err="1">
                          <a:solidFill>
                            <a:srgbClr val="FF0000"/>
                          </a:solidFill>
                          <a:latin typeface="Calibri"/>
                          <a:ea typeface="Calibri"/>
                          <a:cs typeface="Times New Roman"/>
                        </a:rPr>
                        <a:t>dhe</a:t>
                      </a:r>
                      <a:r>
                        <a:rPr lang="en-US" sz="1800" dirty="0">
                          <a:solidFill>
                            <a:srgbClr val="FF0000"/>
                          </a:solidFill>
                          <a:latin typeface="Calibri"/>
                          <a:ea typeface="Calibri"/>
                          <a:cs typeface="Times New Roman"/>
                        </a:rPr>
                        <a:t> </a:t>
                      </a:r>
                      <a:r>
                        <a:rPr lang="en-US" sz="1800" dirty="0" err="1">
                          <a:solidFill>
                            <a:srgbClr val="FF0000"/>
                          </a:solidFill>
                          <a:latin typeface="Calibri"/>
                          <a:ea typeface="Calibri"/>
                          <a:cs typeface="Times New Roman"/>
                        </a:rPr>
                        <a:t>prezantimi</a:t>
                      </a:r>
                      <a:r>
                        <a:rPr lang="en-US" sz="1800" dirty="0">
                          <a:latin typeface="Calibri"/>
                          <a:ea typeface="Calibri"/>
                          <a:cs typeface="Times New Roman"/>
                        </a:rPr>
                        <a:t>);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rgbClr val="00B0F0"/>
                          </a:solidFill>
                          <a:latin typeface="Calibri"/>
                          <a:ea typeface="Calibri"/>
                          <a:cs typeface="Times New Roman"/>
                        </a:rPr>
                        <a:t>përshkrime</a:t>
                      </a:r>
                      <a:r>
                        <a:rPr lang="en-US" sz="1800" dirty="0">
                          <a:solidFill>
                            <a:srgbClr val="00B0F0"/>
                          </a:solidFill>
                          <a:latin typeface="Calibri"/>
                          <a:ea typeface="Calibri"/>
                          <a:cs typeface="Times New Roman"/>
                        </a:rPr>
                        <a:t>, </a:t>
                      </a:r>
                      <a:r>
                        <a:rPr lang="en-US" sz="1800" dirty="0" err="1">
                          <a:solidFill>
                            <a:srgbClr val="00B0F0"/>
                          </a:solidFill>
                          <a:latin typeface="Calibri"/>
                          <a:ea typeface="Calibri"/>
                          <a:cs typeface="Times New Roman"/>
                        </a:rPr>
                        <a:t>fotografi</a:t>
                      </a:r>
                      <a:r>
                        <a:rPr lang="en-US" sz="1800" dirty="0">
                          <a:solidFill>
                            <a:srgbClr val="00B0F0"/>
                          </a:solidFill>
                          <a:latin typeface="Calibri"/>
                          <a:ea typeface="Calibri"/>
                          <a:cs typeface="Times New Roman"/>
                        </a:rPr>
                        <a:t>, </a:t>
                      </a:r>
                      <a:r>
                        <a:rPr lang="en-US" sz="1800" dirty="0" err="1">
                          <a:solidFill>
                            <a:srgbClr val="00B0F0"/>
                          </a:solidFill>
                          <a:latin typeface="Calibri"/>
                          <a:ea typeface="Calibri"/>
                          <a:cs typeface="Times New Roman"/>
                        </a:rPr>
                        <a:t>vizatime</a:t>
                      </a:r>
                      <a:r>
                        <a:rPr lang="en-US" sz="1800" dirty="0">
                          <a:latin typeface="Calibri"/>
                          <a:ea typeface="Calibri"/>
                          <a:cs typeface="Times New Roman"/>
                        </a:rPr>
                        <a:t>, </a:t>
                      </a:r>
                      <a:r>
                        <a:rPr lang="en-US" sz="1800" dirty="0" err="1">
                          <a:latin typeface="Calibri"/>
                          <a:ea typeface="Calibri"/>
                          <a:cs typeface="Times New Roman"/>
                        </a:rPr>
                        <a:t>informacione</a:t>
                      </a:r>
                      <a:r>
                        <a:rPr lang="en-US" sz="1800" dirty="0">
                          <a:latin typeface="Calibri"/>
                          <a:ea typeface="Calibri"/>
                          <a:cs typeface="Times New Roman"/>
                        </a:rPr>
                        <a:t> </a:t>
                      </a:r>
                      <a:r>
                        <a:rPr lang="en-US" sz="1800" dirty="0" err="1">
                          <a:latin typeface="Calibri"/>
                          <a:ea typeface="Calibri"/>
                          <a:cs typeface="Times New Roman"/>
                        </a:rPr>
                        <a:t>që</a:t>
                      </a:r>
                      <a:r>
                        <a:rPr lang="en-US" sz="1800" dirty="0">
                          <a:latin typeface="Calibri"/>
                          <a:ea typeface="Calibri"/>
                          <a:cs typeface="Times New Roman"/>
                        </a:rPr>
                        <a:t> </a:t>
                      </a:r>
                      <a:r>
                        <a:rPr lang="en-US" sz="1800" dirty="0" err="1">
                          <a:latin typeface="Calibri"/>
                          <a:ea typeface="Calibri"/>
                          <a:cs typeface="Times New Roman"/>
                        </a:rPr>
                        <a:t>kanë</a:t>
                      </a:r>
                      <a:r>
                        <a:rPr lang="en-US" sz="1800" dirty="0">
                          <a:latin typeface="Calibri"/>
                          <a:ea typeface="Calibri"/>
                          <a:cs typeface="Times New Roman"/>
                        </a:rPr>
                        <a:t> </a:t>
                      </a:r>
                      <a:r>
                        <a:rPr lang="en-US" sz="1800" dirty="0" err="1">
                          <a:latin typeface="Calibri"/>
                          <a:ea typeface="Calibri"/>
                          <a:cs typeface="Times New Roman"/>
                        </a:rPr>
                        <a:t>shërbyer</a:t>
                      </a:r>
                      <a:r>
                        <a:rPr lang="en-US" sz="1800" dirty="0">
                          <a:latin typeface="Calibri"/>
                          <a:ea typeface="Calibri"/>
                          <a:cs typeface="Times New Roman"/>
                        </a:rPr>
                        <a:t> </a:t>
                      </a:r>
                      <a:r>
                        <a:rPr lang="en-US" sz="1800" dirty="0" err="1">
                          <a:latin typeface="Calibri"/>
                          <a:ea typeface="Calibri"/>
                          <a:cs typeface="Times New Roman"/>
                        </a:rPr>
                        <a:t>për</a:t>
                      </a:r>
                      <a:r>
                        <a:rPr lang="en-US" sz="1800" dirty="0">
                          <a:latin typeface="Calibri"/>
                          <a:ea typeface="Calibri"/>
                          <a:cs typeface="Times New Roman"/>
                        </a:rPr>
                        <a:t> </a:t>
                      </a:r>
                      <a:r>
                        <a:rPr lang="en-US" sz="1800" dirty="0" err="1">
                          <a:latin typeface="Calibri"/>
                          <a:ea typeface="Calibri"/>
                          <a:cs typeface="Times New Roman"/>
                        </a:rPr>
                        <a:t>realizimin</a:t>
                      </a:r>
                      <a:r>
                        <a:rPr lang="en-US" sz="1800" dirty="0">
                          <a:latin typeface="Calibri"/>
                          <a:ea typeface="Calibri"/>
                          <a:cs typeface="Times New Roman"/>
                        </a:rPr>
                        <a:t> e </a:t>
                      </a:r>
                      <a:r>
                        <a:rPr lang="en-US" sz="1800" dirty="0" err="1">
                          <a:latin typeface="Calibri"/>
                          <a:ea typeface="Calibri"/>
                          <a:cs typeface="Times New Roman"/>
                        </a:rPr>
                        <a:t>projektit</a:t>
                      </a:r>
                      <a:r>
                        <a:rPr lang="en-US" sz="1800" dirty="0">
                          <a:latin typeface="Calibri"/>
                          <a:ea typeface="Calibri"/>
                          <a:cs typeface="Times New Roman"/>
                        </a:rPr>
                        <a:t>; </a:t>
                      </a:r>
                    </a:p>
                    <a:p>
                      <a:pPr marL="0" marR="0">
                        <a:lnSpc>
                          <a:spcPct val="115000"/>
                        </a:lnSpc>
                        <a:spcBef>
                          <a:spcPts val="0"/>
                        </a:spcBef>
                        <a:spcAft>
                          <a:spcPts val="0"/>
                        </a:spcAft>
                      </a:pPr>
                      <a:r>
                        <a:rPr lang="en-US" sz="1800" dirty="0">
                          <a:latin typeface="Calibri"/>
                          <a:ea typeface="Calibri"/>
                          <a:cs typeface="Times New Roman"/>
                        </a:rPr>
                        <a:t>• </a:t>
                      </a:r>
                      <a:r>
                        <a:rPr lang="en-US" sz="1800" dirty="0" err="1">
                          <a:solidFill>
                            <a:srgbClr val="7030A0"/>
                          </a:solidFill>
                          <a:latin typeface="Calibri"/>
                          <a:ea typeface="Calibri"/>
                          <a:cs typeface="Times New Roman"/>
                        </a:rPr>
                        <a:t>reflektime</a:t>
                      </a:r>
                      <a:r>
                        <a:rPr lang="en-US" sz="1800" dirty="0">
                          <a:solidFill>
                            <a:srgbClr val="7030A0"/>
                          </a:solidFill>
                          <a:latin typeface="Calibri"/>
                          <a:ea typeface="Calibri"/>
                          <a:cs typeface="Times New Roman"/>
                        </a:rPr>
                        <a:t> </a:t>
                      </a:r>
                      <a:r>
                        <a:rPr lang="en-US" sz="1800" dirty="0" err="1">
                          <a:solidFill>
                            <a:srgbClr val="7030A0"/>
                          </a:solidFill>
                          <a:latin typeface="Calibri"/>
                          <a:ea typeface="Calibri"/>
                          <a:cs typeface="Times New Roman"/>
                        </a:rPr>
                        <a:t>personale</a:t>
                      </a:r>
                      <a:r>
                        <a:rPr lang="en-US" sz="1800" dirty="0">
                          <a:solidFill>
                            <a:srgbClr val="7030A0"/>
                          </a:solidFill>
                          <a:latin typeface="Calibri"/>
                          <a:ea typeface="Calibri"/>
                          <a:cs typeface="Times New Roman"/>
                        </a:rPr>
                        <a:t> </a:t>
                      </a:r>
                      <a:r>
                        <a:rPr lang="en-US" sz="1800" dirty="0" err="1">
                          <a:solidFill>
                            <a:srgbClr val="7030A0"/>
                          </a:solidFill>
                          <a:latin typeface="Calibri"/>
                          <a:ea typeface="Calibri"/>
                          <a:cs typeface="Times New Roman"/>
                        </a:rPr>
                        <a:t>të</a:t>
                      </a:r>
                      <a:r>
                        <a:rPr lang="en-US" sz="1800" dirty="0">
                          <a:solidFill>
                            <a:srgbClr val="7030A0"/>
                          </a:solidFill>
                          <a:latin typeface="Calibri"/>
                          <a:ea typeface="Calibri"/>
                          <a:cs typeface="Times New Roman"/>
                        </a:rPr>
                        <a:t> </a:t>
                      </a:r>
                      <a:r>
                        <a:rPr lang="en-US" sz="1800" dirty="0" err="1">
                          <a:solidFill>
                            <a:srgbClr val="7030A0"/>
                          </a:solidFill>
                          <a:latin typeface="Calibri"/>
                          <a:ea typeface="Calibri"/>
                          <a:cs typeface="Times New Roman"/>
                        </a:rPr>
                        <a:t>nxënësit</a:t>
                      </a:r>
                      <a:r>
                        <a:rPr lang="en-US" sz="1800" dirty="0">
                          <a:solidFill>
                            <a:srgbClr val="7030A0"/>
                          </a:solidFill>
                          <a:latin typeface="Calibri"/>
                          <a:ea typeface="Calibri"/>
                          <a:cs typeface="Times New Roman"/>
                        </a:rPr>
                        <a:t> </a:t>
                      </a:r>
                      <a:r>
                        <a:rPr lang="en-US" sz="1800" dirty="0" err="1">
                          <a:latin typeface="Calibri"/>
                          <a:ea typeface="Calibri"/>
                          <a:cs typeface="Times New Roman"/>
                        </a:rPr>
                        <a:t>në</a:t>
                      </a:r>
                      <a:r>
                        <a:rPr lang="en-US" sz="1800" dirty="0">
                          <a:latin typeface="Calibri"/>
                          <a:ea typeface="Calibri"/>
                          <a:cs typeface="Times New Roman"/>
                        </a:rPr>
                        <a:t> </a:t>
                      </a:r>
                      <a:r>
                        <a:rPr lang="en-US" sz="1800" dirty="0" err="1">
                          <a:latin typeface="Calibri"/>
                          <a:ea typeface="Calibri"/>
                          <a:cs typeface="Times New Roman"/>
                        </a:rPr>
                        <a:t>lidhje</a:t>
                      </a:r>
                      <a:r>
                        <a:rPr lang="en-US" sz="1800" dirty="0">
                          <a:latin typeface="Calibri"/>
                          <a:ea typeface="Calibri"/>
                          <a:cs typeface="Times New Roman"/>
                        </a:rPr>
                        <a:t> me </a:t>
                      </a:r>
                      <a:r>
                        <a:rPr lang="en-US" sz="1800" dirty="0" err="1">
                          <a:latin typeface="Calibri"/>
                          <a:ea typeface="Calibri"/>
                          <a:cs typeface="Times New Roman"/>
                        </a:rPr>
                        <a:t>ecurinë</a:t>
                      </a:r>
                      <a:r>
                        <a:rPr lang="en-US" sz="1800" dirty="0">
                          <a:latin typeface="Calibri"/>
                          <a:ea typeface="Calibri"/>
                          <a:cs typeface="Times New Roman"/>
                        </a:rPr>
                        <a:t> </a:t>
                      </a:r>
                      <a:r>
                        <a:rPr lang="en-US" sz="1800" dirty="0" err="1">
                          <a:latin typeface="Calibri"/>
                          <a:ea typeface="Calibri"/>
                          <a:cs typeface="Times New Roman"/>
                        </a:rPr>
                        <a:t>dhe</a:t>
                      </a:r>
                      <a:r>
                        <a:rPr lang="en-US" sz="1800" dirty="0">
                          <a:latin typeface="Calibri"/>
                          <a:ea typeface="Calibri"/>
                          <a:cs typeface="Times New Roman"/>
                        </a:rPr>
                        <a:t> </a:t>
                      </a:r>
                      <a:r>
                        <a:rPr lang="en-US" sz="1800" dirty="0" err="1">
                          <a:latin typeface="Calibri"/>
                          <a:ea typeface="Calibri"/>
                          <a:cs typeface="Times New Roman"/>
                        </a:rPr>
                        <a:t>zhvillimin</a:t>
                      </a:r>
                      <a:r>
                        <a:rPr lang="en-US" sz="1800" dirty="0">
                          <a:latin typeface="Calibri"/>
                          <a:ea typeface="Calibri"/>
                          <a:cs typeface="Times New Roman"/>
                        </a:rPr>
                        <a:t> e </a:t>
                      </a:r>
                      <a:r>
                        <a:rPr lang="en-US" sz="1800" dirty="0" err="1">
                          <a:latin typeface="Calibri"/>
                          <a:ea typeface="Calibri"/>
                          <a:cs typeface="Times New Roman"/>
                        </a:rPr>
                        <a:t>projektit</a:t>
                      </a:r>
                      <a:endParaRPr lang="en-US" sz="1600" dirty="0">
                        <a:latin typeface="Calibri"/>
                        <a:ea typeface="Calibri"/>
                        <a:cs typeface="Times New Roman"/>
                      </a:endParaRPr>
                    </a:p>
                  </a:txBody>
                  <a:tcPr marL="40158" marR="401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457200"/>
          <a:ext cx="8382000" cy="5715000"/>
        </p:xfrm>
        <a:graphic>
          <a:graphicData uri="http://schemas.openxmlformats.org/drawingml/2006/table">
            <a:tbl>
              <a:tblPr/>
              <a:tblGrid>
                <a:gridCol w="1042588">
                  <a:extLst>
                    <a:ext uri="{9D8B030D-6E8A-4147-A177-3AD203B41FA5}">
                      <a16:colId xmlns="" xmlns:a16="http://schemas.microsoft.com/office/drawing/2014/main" val="20000"/>
                    </a:ext>
                  </a:extLst>
                </a:gridCol>
                <a:gridCol w="7339412">
                  <a:extLst>
                    <a:ext uri="{9D8B030D-6E8A-4147-A177-3AD203B41FA5}">
                      <a16:colId xmlns="" xmlns:a16="http://schemas.microsoft.com/office/drawing/2014/main" val="20001"/>
                    </a:ext>
                  </a:extLst>
                </a:gridCol>
              </a:tblGrid>
              <a:tr h="5715000">
                <a:tc>
                  <a:txBody>
                    <a:bodyPr/>
                    <a:lstStyle/>
                    <a:p>
                      <a:pPr marL="0" marR="0">
                        <a:lnSpc>
                          <a:spcPct val="115000"/>
                        </a:lnSpc>
                        <a:spcBef>
                          <a:spcPts val="0"/>
                        </a:spcBef>
                        <a:spcAft>
                          <a:spcPts val="0"/>
                        </a:spcAft>
                      </a:pPr>
                      <a:r>
                        <a:rPr lang="en-US" sz="1400" dirty="0" err="1">
                          <a:latin typeface="Calibri"/>
                          <a:ea typeface="Calibri"/>
                          <a:cs typeface="Times New Roman"/>
                        </a:rPr>
                        <a:t>Përfundimi</a:t>
                      </a:r>
                      <a:r>
                        <a:rPr lang="en-US" sz="1400" dirty="0">
                          <a:latin typeface="Calibri"/>
                          <a:ea typeface="Calibri"/>
                          <a:cs typeface="Times New Roman"/>
                        </a:rPr>
                        <a:t> </a:t>
                      </a:r>
                      <a:r>
                        <a:rPr lang="en-US" sz="1400" dirty="0" err="1">
                          <a:latin typeface="Calibri"/>
                          <a:ea typeface="Calibri"/>
                          <a:cs typeface="Times New Roman"/>
                        </a:rPr>
                        <a:t>dhe</a:t>
                      </a:r>
                      <a:r>
                        <a:rPr lang="en-US" sz="1400" dirty="0">
                          <a:latin typeface="Calibri"/>
                          <a:ea typeface="Calibri"/>
                          <a:cs typeface="Times New Roman"/>
                        </a:rPr>
                        <a:t> </a:t>
                      </a:r>
                      <a:r>
                        <a:rPr lang="en-US" sz="1400" dirty="0" err="1">
                          <a:latin typeface="Calibri"/>
                          <a:ea typeface="Calibri"/>
                          <a:cs typeface="Times New Roman"/>
                        </a:rPr>
                        <a:t>prezantimi</a:t>
                      </a:r>
                      <a:r>
                        <a:rPr lang="en-US" sz="1400" dirty="0">
                          <a:latin typeface="Calibri"/>
                          <a:ea typeface="Calibri"/>
                          <a:cs typeface="Times New Roman"/>
                        </a:rPr>
                        <a:t> </a:t>
                      </a:r>
                      <a:r>
                        <a:rPr lang="en-US" sz="1400" dirty="0" err="1">
                          <a:latin typeface="Calibri"/>
                          <a:ea typeface="Calibri"/>
                          <a:cs typeface="Times New Roman"/>
                        </a:rPr>
                        <a:t>i</a:t>
                      </a:r>
                      <a:r>
                        <a:rPr lang="en-US" sz="1400" dirty="0">
                          <a:latin typeface="Calibri"/>
                          <a:ea typeface="Calibri"/>
                          <a:cs typeface="Times New Roman"/>
                        </a:rPr>
                        <a:t> </a:t>
                      </a:r>
                      <a:r>
                        <a:rPr lang="en-US" sz="1400" dirty="0" err="1">
                          <a:latin typeface="Calibri"/>
                          <a:ea typeface="Calibri"/>
                          <a:cs typeface="Times New Roman"/>
                        </a:rPr>
                        <a:t>projektit</a:t>
                      </a:r>
                      <a:endParaRPr lang="en-US" sz="1400" dirty="0">
                        <a:latin typeface="Calibri"/>
                        <a:ea typeface="Calibri"/>
                        <a:cs typeface="Times New Roman"/>
                      </a:endParaRPr>
                    </a:p>
                  </a:txBody>
                  <a:tcPr marL="34421" marR="3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100" b="1" dirty="0" err="1">
                          <a:latin typeface="Calibri"/>
                          <a:ea typeface="Calibri"/>
                          <a:cs typeface="Times New Roman"/>
                        </a:rPr>
                        <a:t>Përgatitja</a:t>
                      </a:r>
                      <a:r>
                        <a:rPr lang="en-US" sz="1100" b="1" dirty="0">
                          <a:latin typeface="Calibri"/>
                          <a:ea typeface="Calibri"/>
                          <a:cs typeface="Times New Roman"/>
                        </a:rPr>
                        <a:t> e </a:t>
                      </a:r>
                      <a:r>
                        <a:rPr lang="en-US" sz="1100" b="1" dirty="0" err="1">
                          <a:latin typeface="Calibri"/>
                          <a:ea typeface="Calibri"/>
                          <a:cs typeface="Times New Roman"/>
                        </a:rPr>
                        <a:t>produktit</a:t>
                      </a:r>
                      <a:r>
                        <a:rPr lang="en-US" sz="1100" b="1" dirty="0">
                          <a:latin typeface="Calibri"/>
                          <a:ea typeface="Calibri"/>
                          <a:cs typeface="Times New Roman"/>
                        </a:rPr>
                        <a:t> final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një</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është</a:t>
                      </a:r>
                      <a:r>
                        <a:rPr lang="en-US" sz="1100" dirty="0">
                          <a:latin typeface="Calibri"/>
                          <a:ea typeface="Calibri"/>
                          <a:cs typeface="Times New Roman"/>
                        </a:rPr>
                        <a:t> </a:t>
                      </a:r>
                      <a:r>
                        <a:rPr lang="en-US" sz="1100" dirty="0" err="1">
                          <a:latin typeface="Calibri"/>
                          <a:ea typeface="Calibri"/>
                          <a:cs typeface="Times New Roman"/>
                        </a:rPr>
                        <a:t>mundësi</a:t>
                      </a:r>
                      <a:r>
                        <a:rPr lang="en-US" sz="1100" dirty="0">
                          <a:latin typeface="Calibri"/>
                          <a:ea typeface="Calibri"/>
                          <a:cs typeface="Times New Roman"/>
                        </a:rPr>
                        <a:t> </a:t>
                      </a:r>
                      <a:r>
                        <a:rPr lang="en-US" sz="1100" dirty="0" err="1">
                          <a:latin typeface="Calibri"/>
                          <a:ea typeface="Calibri"/>
                          <a:cs typeface="Times New Roman"/>
                        </a:rPr>
                        <a:t>shumë</a:t>
                      </a:r>
                      <a:r>
                        <a:rPr lang="en-US" sz="1100" dirty="0">
                          <a:latin typeface="Calibri"/>
                          <a:ea typeface="Calibri"/>
                          <a:cs typeface="Times New Roman"/>
                        </a:rPr>
                        <a:t> e </a:t>
                      </a:r>
                      <a:r>
                        <a:rPr lang="en-US" sz="1100" dirty="0" err="1">
                          <a:latin typeface="Calibri"/>
                          <a:ea typeface="Calibri"/>
                          <a:cs typeface="Times New Roman"/>
                        </a:rPr>
                        <a:t>mirë</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forcuar</a:t>
                      </a:r>
                      <a:r>
                        <a:rPr lang="en-US" sz="1100" dirty="0">
                          <a:latin typeface="Calibri"/>
                          <a:ea typeface="Calibri"/>
                          <a:cs typeface="Times New Roman"/>
                        </a:rPr>
                        <a:t> </a:t>
                      </a:r>
                      <a:r>
                        <a:rPr lang="en-US" sz="1100" dirty="0" err="1">
                          <a:latin typeface="Calibri"/>
                          <a:ea typeface="Calibri"/>
                          <a:cs typeface="Times New Roman"/>
                        </a:rPr>
                        <a:t>lidhjen</a:t>
                      </a:r>
                      <a:r>
                        <a:rPr lang="en-US" sz="1100" dirty="0">
                          <a:latin typeface="Calibri"/>
                          <a:ea typeface="Calibri"/>
                          <a:cs typeface="Times New Roman"/>
                        </a:rPr>
                        <a:t> </a:t>
                      </a:r>
                      <a:r>
                        <a:rPr lang="en-US" sz="1100" dirty="0" err="1">
                          <a:latin typeface="Calibri"/>
                          <a:ea typeface="Calibri"/>
                          <a:cs typeface="Times New Roman"/>
                        </a:rPr>
                        <a:t>mes</a:t>
                      </a:r>
                      <a:r>
                        <a:rPr lang="en-US" sz="1100" dirty="0">
                          <a:latin typeface="Calibri"/>
                          <a:ea typeface="Calibri"/>
                          <a:cs typeface="Times New Roman"/>
                        </a:rPr>
                        <a:t> </a:t>
                      </a:r>
                      <a:r>
                        <a:rPr lang="en-US" sz="1100" dirty="0" err="1">
                          <a:latin typeface="Calibri"/>
                          <a:ea typeface="Calibri"/>
                          <a:cs typeface="Times New Roman"/>
                        </a:rPr>
                        <a:t>mësuesit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nxënësve</a:t>
                      </a:r>
                      <a:r>
                        <a:rPr lang="en-US" sz="1100" dirty="0">
                          <a:latin typeface="Calibri"/>
                          <a:ea typeface="Calibri"/>
                          <a:cs typeface="Times New Roman"/>
                        </a:rPr>
                        <a:t>, duke </a:t>
                      </a:r>
                      <a:r>
                        <a:rPr lang="en-US" sz="1100" dirty="0" err="1">
                          <a:latin typeface="Calibri"/>
                          <a:ea typeface="Calibri"/>
                          <a:cs typeface="Times New Roman"/>
                        </a:rPr>
                        <a:t>inkurajuar</a:t>
                      </a:r>
                      <a:r>
                        <a:rPr lang="en-US" sz="1100" dirty="0">
                          <a:latin typeface="Calibri"/>
                          <a:ea typeface="Calibri"/>
                          <a:cs typeface="Times New Roman"/>
                        </a:rPr>
                        <a:t> </a:t>
                      </a:r>
                      <a:r>
                        <a:rPr lang="en-US" sz="1100" dirty="0" err="1">
                          <a:latin typeface="Calibri"/>
                          <a:ea typeface="Calibri"/>
                          <a:cs typeface="Times New Roman"/>
                        </a:rPr>
                        <a:t>kreativitetin</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përfshirjen</a:t>
                      </a:r>
                      <a:r>
                        <a:rPr lang="en-US" sz="1100" dirty="0">
                          <a:latin typeface="Calibri"/>
                          <a:ea typeface="Calibri"/>
                          <a:cs typeface="Times New Roman"/>
                        </a:rPr>
                        <a:t> e </a:t>
                      </a:r>
                      <a:r>
                        <a:rPr lang="en-US" sz="1100" dirty="0" err="1">
                          <a:latin typeface="Calibri"/>
                          <a:ea typeface="Calibri"/>
                          <a:cs typeface="Times New Roman"/>
                        </a:rPr>
                        <a:t>tyre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realizuar</a:t>
                      </a:r>
                      <a:r>
                        <a:rPr lang="en-US" sz="1100" dirty="0">
                          <a:latin typeface="Calibri"/>
                          <a:ea typeface="Calibri"/>
                          <a:cs typeface="Times New Roman"/>
                        </a:rPr>
                        <a:t> </a:t>
                      </a:r>
                      <a:r>
                        <a:rPr lang="en-US" sz="1100" dirty="0" err="1">
                          <a:latin typeface="Calibri"/>
                          <a:ea typeface="Calibri"/>
                          <a:cs typeface="Times New Roman"/>
                        </a:rPr>
                        <a:t>prezantime</a:t>
                      </a:r>
                      <a:r>
                        <a:rPr lang="en-US" sz="1100" dirty="0">
                          <a:latin typeface="Calibri"/>
                          <a:ea typeface="Calibri"/>
                          <a:cs typeface="Times New Roman"/>
                        </a:rPr>
                        <a:t> </a:t>
                      </a:r>
                      <a:r>
                        <a:rPr lang="en-US" sz="1100" dirty="0" err="1">
                          <a:latin typeface="Calibri"/>
                          <a:ea typeface="Calibri"/>
                          <a:cs typeface="Times New Roman"/>
                        </a:rPr>
                        <a:t>cilësore</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zhvillojnë</a:t>
                      </a:r>
                      <a:r>
                        <a:rPr lang="en-US" sz="1100" dirty="0">
                          <a:latin typeface="Calibri"/>
                          <a:ea typeface="Calibri"/>
                          <a:cs typeface="Times New Roman"/>
                        </a:rPr>
                        <a:t> </a:t>
                      </a:r>
                      <a:r>
                        <a:rPr lang="en-US" sz="1100" dirty="0" err="1">
                          <a:latin typeface="Calibri"/>
                          <a:ea typeface="Calibri"/>
                          <a:cs typeface="Times New Roman"/>
                        </a:rPr>
                        <a:t>aftësi</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ndihmojnë</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rritjen</a:t>
                      </a:r>
                      <a:r>
                        <a:rPr lang="en-US" sz="1100" dirty="0">
                          <a:latin typeface="Calibri"/>
                          <a:ea typeface="Calibri"/>
                          <a:cs typeface="Times New Roman"/>
                        </a:rPr>
                        <a:t> e </a:t>
                      </a:r>
                      <a:r>
                        <a:rPr lang="en-US" sz="1100" dirty="0" err="1">
                          <a:latin typeface="Calibri"/>
                          <a:ea typeface="Calibri"/>
                          <a:cs typeface="Times New Roman"/>
                        </a:rPr>
                        <a:t>besimit</a:t>
                      </a:r>
                      <a:r>
                        <a:rPr lang="en-US" sz="1100" dirty="0">
                          <a:latin typeface="Calibri"/>
                          <a:ea typeface="Calibri"/>
                          <a:cs typeface="Times New Roman"/>
                        </a:rPr>
                        <a:t> </a:t>
                      </a:r>
                      <a:r>
                        <a:rPr lang="en-US" sz="1100" dirty="0" err="1">
                          <a:latin typeface="Calibri"/>
                          <a:ea typeface="Calibri"/>
                          <a:cs typeface="Times New Roman"/>
                        </a:rPr>
                        <a:t>gjatë</a:t>
                      </a:r>
                      <a:r>
                        <a:rPr lang="en-US" sz="1100" dirty="0">
                          <a:latin typeface="Calibri"/>
                          <a:ea typeface="Calibri"/>
                          <a:cs typeface="Times New Roman"/>
                        </a:rPr>
                        <a:t> </a:t>
                      </a:r>
                      <a:r>
                        <a:rPr lang="en-US" sz="1100" dirty="0" err="1">
                          <a:latin typeface="Calibri"/>
                          <a:ea typeface="Calibri"/>
                          <a:cs typeface="Times New Roman"/>
                        </a:rPr>
                        <a:t>komunikimit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prezantimit</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e </a:t>
                      </a:r>
                      <a:r>
                        <a:rPr lang="en-US" sz="1100" dirty="0" err="1">
                          <a:latin typeface="Calibri"/>
                          <a:ea typeface="Calibri"/>
                          <a:cs typeface="Times New Roman"/>
                        </a:rPr>
                        <a:t>komunikimit</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Fjalori</a:t>
                      </a:r>
                      <a:r>
                        <a:rPr lang="en-US" sz="1100" b="1" dirty="0">
                          <a:latin typeface="Calibri"/>
                          <a:ea typeface="Calibri"/>
                          <a:cs typeface="Times New Roman"/>
                        </a:rPr>
                        <a:t>. </a:t>
                      </a:r>
                      <a:r>
                        <a:rPr lang="en-US" sz="1100" dirty="0" err="1">
                          <a:latin typeface="Calibri"/>
                          <a:ea typeface="Calibri"/>
                          <a:cs typeface="Times New Roman"/>
                        </a:rPr>
                        <a:t>Përdorimi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gjuhës</a:t>
                      </a:r>
                      <a:r>
                        <a:rPr lang="en-US" sz="1100" dirty="0">
                          <a:latin typeface="Calibri"/>
                          <a:ea typeface="Calibri"/>
                          <a:cs typeface="Times New Roman"/>
                        </a:rPr>
                        <a:t> </a:t>
                      </a:r>
                      <a:r>
                        <a:rPr lang="en-US" sz="1100" dirty="0" err="1">
                          <a:latin typeface="Calibri"/>
                          <a:ea typeface="Calibri"/>
                          <a:cs typeface="Times New Roman"/>
                        </a:rPr>
                        <a:t>së</a:t>
                      </a:r>
                      <a:r>
                        <a:rPr lang="en-US" sz="1100" dirty="0">
                          <a:latin typeface="Calibri"/>
                          <a:ea typeface="Calibri"/>
                          <a:cs typeface="Times New Roman"/>
                        </a:rPr>
                        <a:t> </a:t>
                      </a:r>
                      <a:r>
                        <a:rPr lang="en-US" sz="1100" dirty="0" err="1">
                          <a:latin typeface="Calibri"/>
                          <a:ea typeface="Calibri"/>
                          <a:cs typeface="Times New Roman"/>
                        </a:rPr>
                        <a:t>përshtatshme</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terminologjisë</a:t>
                      </a:r>
                      <a:r>
                        <a:rPr lang="en-US" sz="1100" dirty="0">
                          <a:latin typeface="Calibri"/>
                          <a:ea typeface="Calibri"/>
                          <a:cs typeface="Times New Roman"/>
                        </a:rPr>
                        <a:t> </a:t>
                      </a:r>
                      <a:r>
                        <a:rPr lang="en-US" sz="1100" dirty="0" err="1">
                          <a:latin typeface="Calibri"/>
                          <a:ea typeface="Calibri"/>
                          <a:cs typeface="Times New Roman"/>
                        </a:rPr>
                        <a:t>së</a:t>
                      </a:r>
                      <a:r>
                        <a:rPr lang="en-US" sz="1100" dirty="0">
                          <a:latin typeface="Calibri"/>
                          <a:ea typeface="Calibri"/>
                          <a:cs typeface="Times New Roman"/>
                        </a:rPr>
                        <a:t> </a:t>
                      </a:r>
                      <a:r>
                        <a:rPr lang="en-US" sz="1100" dirty="0" err="1">
                          <a:latin typeface="Calibri"/>
                          <a:ea typeface="Calibri"/>
                          <a:cs typeface="Times New Roman"/>
                        </a:rPr>
                        <a:t>duhur</a:t>
                      </a:r>
                      <a:r>
                        <a:rPr lang="en-US" sz="1100" dirty="0">
                          <a:latin typeface="Calibri"/>
                          <a:ea typeface="Calibri"/>
                          <a:cs typeface="Times New Roman"/>
                        </a:rPr>
                        <a:t>. </a:t>
                      </a:r>
                      <a:r>
                        <a:rPr lang="en-US" sz="1100" dirty="0" err="1">
                          <a:latin typeface="Calibri"/>
                          <a:ea typeface="Calibri"/>
                          <a:cs typeface="Times New Roman"/>
                        </a:rPr>
                        <a:t>Artikulimi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qartë</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plotë</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mendimeve</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a:t>
                      </a:r>
                      <a:r>
                        <a:rPr lang="en-US" sz="1100" b="1" dirty="0">
                          <a:latin typeface="Calibri"/>
                          <a:ea typeface="Calibri"/>
                          <a:cs typeface="Times New Roman"/>
                        </a:rPr>
                        <a:t>• </a:t>
                      </a:r>
                      <a:r>
                        <a:rPr lang="en-US" sz="1100" b="1" dirty="0" err="1">
                          <a:latin typeface="Calibri"/>
                          <a:ea typeface="Calibri"/>
                          <a:cs typeface="Times New Roman"/>
                        </a:rPr>
                        <a:t>Aftësitë</a:t>
                      </a:r>
                      <a:r>
                        <a:rPr lang="en-US" sz="1100" b="1" dirty="0">
                          <a:latin typeface="Calibri"/>
                          <a:ea typeface="Calibri"/>
                          <a:cs typeface="Times New Roman"/>
                        </a:rPr>
                        <a:t> e </a:t>
                      </a:r>
                      <a:r>
                        <a:rPr lang="en-US" sz="1100" b="1" dirty="0" err="1">
                          <a:latin typeface="Calibri"/>
                          <a:ea typeface="Calibri"/>
                          <a:cs typeface="Times New Roman"/>
                        </a:rPr>
                        <a:t>të</a:t>
                      </a:r>
                      <a:r>
                        <a:rPr lang="en-US" sz="1100" b="1" dirty="0">
                          <a:latin typeface="Calibri"/>
                          <a:ea typeface="Calibri"/>
                          <a:cs typeface="Times New Roman"/>
                        </a:rPr>
                        <a:t> </a:t>
                      </a:r>
                      <a:r>
                        <a:rPr lang="en-US" sz="1100" b="1" dirty="0" err="1">
                          <a:latin typeface="Calibri"/>
                          <a:ea typeface="Calibri"/>
                          <a:cs typeface="Times New Roman"/>
                        </a:rPr>
                        <a:t>dëgjuarit</a:t>
                      </a:r>
                      <a:r>
                        <a:rPr lang="en-US" sz="1100" dirty="0">
                          <a:latin typeface="Calibri"/>
                          <a:ea typeface="Calibri"/>
                          <a:cs typeface="Times New Roman"/>
                        </a:rPr>
                        <a:t>. </a:t>
                      </a:r>
                      <a:r>
                        <a:rPr lang="en-US" sz="1100" dirty="0" err="1">
                          <a:latin typeface="Calibri"/>
                          <a:ea typeface="Calibri"/>
                          <a:cs typeface="Times New Roman"/>
                        </a:rPr>
                        <a:t>Mësuesi</a:t>
                      </a:r>
                      <a:r>
                        <a:rPr lang="en-US" sz="1100" dirty="0">
                          <a:latin typeface="Calibri"/>
                          <a:ea typeface="Calibri"/>
                          <a:cs typeface="Times New Roman"/>
                        </a:rPr>
                        <a:t> </a:t>
                      </a:r>
                      <a:r>
                        <a:rPr lang="en-US" sz="1100" dirty="0" err="1">
                          <a:latin typeface="Calibri"/>
                          <a:ea typeface="Calibri"/>
                          <a:cs typeface="Times New Roman"/>
                        </a:rPr>
                        <a:t>ndihmon</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zhvillojnë</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e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dëgjuarit</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kuptuar</a:t>
                      </a:r>
                      <a:r>
                        <a:rPr lang="en-US" sz="1100" dirty="0">
                          <a:latin typeface="Calibri"/>
                          <a:ea typeface="Calibri"/>
                          <a:cs typeface="Times New Roman"/>
                        </a:rPr>
                        <a:t> </a:t>
                      </a:r>
                      <a:r>
                        <a:rPr lang="en-US" sz="1100" dirty="0" err="1">
                          <a:latin typeface="Calibri"/>
                          <a:ea typeface="Calibri"/>
                          <a:cs typeface="Times New Roman"/>
                        </a:rPr>
                        <a:t>më</a:t>
                      </a:r>
                      <a:r>
                        <a:rPr lang="en-US" sz="1100" dirty="0">
                          <a:latin typeface="Calibri"/>
                          <a:ea typeface="Calibri"/>
                          <a:cs typeface="Times New Roman"/>
                        </a:rPr>
                        <a:t> </a:t>
                      </a:r>
                      <a:r>
                        <a:rPr lang="en-US" sz="1100" dirty="0" err="1">
                          <a:latin typeface="Calibri"/>
                          <a:ea typeface="Calibri"/>
                          <a:cs typeface="Times New Roman"/>
                        </a:rPr>
                        <a:t>mirë</a:t>
                      </a:r>
                      <a:r>
                        <a:rPr lang="en-US" sz="1100" dirty="0">
                          <a:latin typeface="Calibri"/>
                          <a:ea typeface="Calibri"/>
                          <a:cs typeface="Times New Roman"/>
                        </a:rPr>
                        <a:t> </a:t>
                      </a:r>
                      <a:r>
                        <a:rPr lang="en-US" sz="1100" dirty="0" err="1">
                          <a:latin typeface="Calibri"/>
                          <a:ea typeface="Calibri"/>
                          <a:cs typeface="Times New Roman"/>
                        </a:rPr>
                        <a:t>pyetjet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reagimet</a:t>
                      </a:r>
                      <a:r>
                        <a:rPr lang="en-US" sz="1100" dirty="0">
                          <a:latin typeface="Calibri"/>
                          <a:ea typeface="Calibri"/>
                          <a:cs typeface="Times New Roman"/>
                        </a:rPr>
                        <a:t> e ‘</a:t>
                      </a:r>
                      <a:r>
                        <a:rPr lang="en-US" sz="1100" dirty="0" err="1">
                          <a:latin typeface="Calibri"/>
                          <a:ea typeface="Calibri"/>
                          <a:cs typeface="Times New Roman"/>
                        </a:rPr>
                        <a:t>publikut</a:t>
                      </a:r>
                      <a:r>
                        <a:rPr lang="en-US" sz="1100" dirty="0">
                          <a:latin typeface="Calibri"/>
                          <a:ea typeface="Calibri"/>
                          <a:cs typeface="Times New Roman"/>
                        </a:rPr>
                        <a:t>’. </a:t>
                      </a:r>
                      <a:r>
                        <a:rPr lang="en-US" sz="1100" dirty="0" err="1">
                          <a:latin typeface="Calibri"/>
                          <a:ea typeface="Calibri"/>
                          <a:cs typeface="Times New Roman"/>
                        </a:rPr>
                        <a:t>Shprehja</a:t>
                      </a:r>
                      <a:r>
                        <a:rPr lang="en-US" sz="1100" dirty="0">
                          <a:latin typeface="Calibri"/>
                          <a:ea typeface="Calibri"/>
                          <a:cs typeface="Times New Roman"/>
                        </a:rPr>
                        <a:t> </a:t>
                      </a:r>
                      <a:r>
                        <a:rPr lang="en-US" sz="1100" dirty="0" err="1">
                          <a:latin typeface="Calibri"/>
                          <a:ea typeface="Calibri"/>
                          <a:cs typeface="Times New Roman"/>
                        </a:rPr>
                        <a:t>verbale</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jo-verbale</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a:t>
                      </a:r>
                      <a:r>
                        <a:rPr lang="en-US" sz="1100" b="1" dirty="0">
                          <a:latin typeface="Calibri"/>
                          <a:ea typeface="Calibri"/>
                          <a:cs typeface="Times New Roman"/>
                        </a:rPr>
                        <a:t>• Toni </a:t>
                      </a:r>
                      <a:r>
                        <a:rPr lang="en-US" sz="1100" b="1" dirty="0" err="1">
                          <a:latin typeface="Calibri"/>
                          <a:ea typeface="Calibri"/>
                          <a:cs typeface="Times New Roman"/>
                        </a:rPr>
                        <a:t>i</a:t>
                      </a:r>
                      <a:r>
                        <a:rPr lang="en-US" sz="1100" b="1" dirty="0">
                          <a:latin typeface="Calibri"/>
                          <a:ea typeface="Calibri"/>
                          <a:cs typeface="Times New Roman"/>
                        </a:rPr>
                        <a:t> </a:t>
                      </a:r>
                      <a:r>
                        <a:rPr lang="en-US" sz="1100" b="1" dirty="0" err="1">
                          <a:latin typeface="Calibri"/>
                          <a:ea typeface="Calibri"/>
                          <a:cs typeface="Times New Roman"/>
                        </a:rPr>
                        <a:t>zërit</a:t>
                      </a:r>
                      <a:r>
                        <a:rPr lang="en-US" sz="1100" dirty="0">
                          <a:latin typeface="Calibri"/>
                          <a:ea typeface="Calibri"/>
                          <a:cs typeface="Times New Roman"/>
                        </a:rPr>
                        <a:t>. </a:t>
                      </a:r>
                      <a:r>
                        <a:rPr lang="en-US" sz="1100" dirty="0" err="1">
                          <a:latin typeface="Calibri"/>
                          <a:ea typeface="Calibri"/>
                          <a:cs typeface="Times New Roman"/>
                        </a:rPr>
                        <a:t>Përdorimi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tonit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duhur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zërit</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theksuar</a:t>
                      </a:r>
                      <a:r>
                        <a:rPr lang="en-US" sz="1100" dirty="0">
                          <a:latin typeface="Calibri"/>
                          <a:ea typeface="Calibri"/>
                          <a:cs typeface="Times New Roman"/>
                        </a:rPr>
                        <a:t> </a:t>
                      </a:r>
                      <a:r>
                        <a:rPr lang="en-US" sz="1100" dirty="0" err="1">
                          <a:latin typeface="Calibri"/>
                          <a:ea typeface="Calibri"/>
                          <a:cs typeface="Times New Roman"/>
                        </a:rPr>
                        <a:t>pikat</a:t>
                      </a:r>
                      <a:r>
                        <a:rPr lang="en-US" sz="1100" dirty="0">
                          <a:latin typeface="Calibri"/>
                          <a:ea typeface="Calibri"/>
                          <a:cs typeface="Times New Roman"/>
                        </a:rPr>
                        <a:t> </a:t>
                      </a:r>
                      <a:r>
                        <a:rPr lang="en-US" sz="1100" dirty="0" err="1">
                          <a:latin typeface="Calibri"/>
                          <a:ea typeface="Calibri"/>
                          <a:cs typeface="Times New Roman"/>
                        </a:rPr>
                        <a:t>kyçe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menaxhuar</a:t>
                      </a:r>
                      <a:r>
                        <a:rPr lang="en-US" sz="1100" dirty="0">
                          <a:latin typeface="Calibri"/>
                          <a:ea typeface="Calibri"/>
                          <a:cs typeface="Times New Roman"/>
                        </a:rPr>
                        <a:t> </a:t>
                      </a:r>
                      <a:r>
                        <a:rPr lang="en-US" sz="1100" dirty="0" err="1">
                          <a:latin typeface="Calibri"/>
                          <a:ea typeface="Calibri"/>
                          <a:cs typeface="Times New Roman"/>
                        </a:rPr>
                        <a:t>emocionet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mbajtur</a:t>
                      </a:r>
                      <a:r>
                        <a:rPr lang="en-US" sz="1100" dirty="0">
                          <a:latin typeface="Calibri"/>
                          <a:ea typeface="Calibri"/>
                          <a:cs typeface="Times New Roman"/>
                        </a:rPr>
                        <a:t> </a:t>
                      </a:r>
                      <a:r>
                        <a:rPr lang="en-US" sz="1100" dirty="0" err="1">
                          <a:latin typeface="Calibri"/>
                          <a:ea typeface="Calibri"/>
                          <a:cs typeface="Times New Roman"/>
                        </a:rPr>
                        <a:t>vëmendjen</a:t>
                      </a:r>
                      <a:r>
                        <a:rPr lang="en-US" sz="1100" dirty="0">
                          <a:latin typeface="Calibri"/>
                          <a:ea typeface="Calibri"/>
                          <a:cs typeface="Times New Roman"/>
                        </a:rPr>
                        <a:t> e </a:t>
                      </a:r>
                      <a:r>
                        <a:rPr lang="en-US" sz="1100" dirty="0" err="1">
                          <a:latin typeface="Calibri"/>
                          <a:ea typeface="Calibri"/>
                          <a:cs typeface="Times New Roman"/>
                        </a:rPr>
                        <a:t>audiencës</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a:t>
                      </a:r>
                      <a:r>
                        <a:rPr lang="en-US" sz="1100" b="1" dirty="0">
                          <a:latin typeface="Calibri"/>
                          <a:ea typeface="Calibri"/>
                          <a:cs typeface="Times New Roman"/>
                        </a:rPr>
                        <a:t>• </a:t>
                      </a:r>
                      <a:r>
                        <a:rPr lang="en-US" sz="1100" b="1" dirty="0" err="1">
                          <a:latin typeface="Calibri"/>
                          <a:ea typeface="Calibri"/>
                          <a:cs typeface="Times New Roman"/>
                        </a:rPr>
                        <a:t>Gjuha</a:t>
                      </a:r>
                      <a:r>
                        <a:rPr lang="en-US" sz="1100" b="1" dirty="0">
                          <a:latin typeface="Calibri"/>
                          <a:ea typeface="Calibri"/>
                          <a:cs typeface="Times New Roman"/>
                        </a:rPr>
                        <a:t> e </a:t>
                      </a:r>
                      <a:r>
                        <a:rPr lang="en-US" sz="1100" b="1" dirty="0" err="1">
                          <a:latin typeface="Calibri"/>
                          <a:ea typeface="Calibri"/>
                          <a:cs typeface="Times New Roman"/>
                        </a:rPr>
                        <a:t>trupit</a:t>
                      </a:r>
                      <a:r>
                        <a:rPr lang="en-US" sz="1100" dirty="0">
                          <a:latin typeface="Calibri"/>
                          <a:ea typeface="Calibri"/>
                          <a:cs typeface="Times New Roman"/>
                        </a:rPr>
                        <a:t>. </a:t>
                      </a:r>
                      <a:r>
                        <a:rPr lang="en-US" sz="1100" dirty="0" err="1">
                          <a:latin typeface="Calibri"/>
                          <a:ea typeface="Calibri"/>
                          <a:cs typeface="Times New Roman"/>
                        </a:rPr>
                        <a:t>Përdorim</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gjuhës</a:t>
                      </a:r>
                      <a:r>
                        <a:rPr lang="en-US" sz="1100" dirty="0">
                          <a:latin typeface="Calibri"/>
                          <a:ea typeface="Calibri"/>
                          <a:cs typeface="Times New Roman"/>
                        </a:rPr>
                        <a:t> </a:t>
                      </a:r>
                      <a:r>
                        <a:rPr lang="en-US" sz="1100" dirty="0" err="1">
                          <a:latin typeface="Calibri"/>
                          <a:ea typeface="Calibri"/>
                          <a:cs typeface="Times New Roman"/>
                        </a:rPr>
                        <a:t>së</a:t>
                      </a:r>
                      <a:r>
                        <a:rPr lang="en-US" sz="1100" dirty="0">
                          <a:latin typeface="Calibri"/>
                          <a:ea typeface="Calibri"/>
                          <a:cs typeface="Times New Roman"/>
                        </a:rPr>
                        <a:t> </a:t>
                      </a:r>
                      <a:r>
                        <a:rPr lang="en-US" sz="1100" dirty="0" err="1">
                          <a:latin typeface="Calibri"/>
                          <a:ea typeface="Calibri"/>
                          <a:cs typeface="Times New Roman"/>
                        </a:rPr>
                        <a:t>trupit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mimikës</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përcjellë</a:t>
                      </a:r>
                      <a:r>
                        <a:rPr lang="en-US" sz="1100" dirty="0">
                          <a:latin typeface="Calibri"/>
                          <a:ea typeface="Calibri"/>
                          <a:cs typeface="Times New Roman"/>
                        </a:rPr>
                        <a:t> </a:t>
                      </a:r>
                      <a:r>
                        <a:rPr lang="en-US" sz="1100" dirty="0" err="1">
                          <a:latin typeface="Calibri"/>
                          <a:ea typeface="Calibri"/>
                          <a:cs typeface="Times New Roman"/>
                        </a:rPr>
                        <a:t>mesazhe</a:t>
                      </a:r>
                      <a:r>
                        <a:rPr lang="en-US" sz="1100" dirty="0">
                          <a:latin typeface="Calibri"/>
                          <a:ea typeface="Calibri"/>
                          <a:cs typeface="Times New Roman"/>
                        </a:rPr>
                        <a:t>. </a:t>
                      </a:r>
                      <a:r>
                        <a:rPr lang="en-US" sz="1100" dirty="0" err="1">
                          <a:latin typeface="Calibri"/>
                          <a:ea typeface="Calibri"/>
                          <a:cs typeface="Times New Roman"/>
                        </a:rPr>
                        <a:t>Strukturimi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informacionit</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a:t>
                      </a:r>
                      <a:r>
                        <a:rPr lang="en-US" sz="1100" b="1" dirty="0">
                          <a:latin typeface="Calibri"/>
                          <a:ea typeface="Calibri"/>
                          <a:cs typeface="Times New Roman"/>
                        </a:rPr>
                        <a:t>• </a:t>
                      </a:r>
                      <a:r>
                        <a:rPr lang="en-US" sz="1100" b="1" dirty="0" err="1">
                          <a:latin typeface="Calibri"/>
                          <a:ea typeface="Calibri"/>
                          <a:cs typeface="Times New Roman"/>
                        </a:rPr>
                        <a:t>Organizimi</a:t>
                      </a:r>
                      <a:r>
                        <a:rPr lang="en-US" sz="1100" b="1" dirty="0">
                          <a:latin typeface="Calibri"/>
                          <a:ea typeface="Calibri"/>
                          <a:cs typeface="Times New Roman"/>
                        </a:rPr>
                        <a:t> </a:t>
                      </a:r>
                      <a:r>
                        <a:rPr lang="en-US" sz="1100" b="1" dirty="0" err="1">
                          <a:latin typeface="Calibri"/>
                          <a:ea typeface="Calibri"/>
                          <a:cs typeface="Times New Roman"/>
                        </a:rPr>
                        <a:t>i</a:t>
                      </a:r>
                      <a:r>
                        <a:rPr lang="en-US" sz="1100" b="1" dirty="0">
                          <a:latin typeface="Calibri"/>
                          <a:ea typeface="Calibri"/>
                          <a:cs typeface="Times New Roman"/>
                        </a:rPr>
                        <a:t> </a:t>
                      </a:r>
                      <a:r>
                        <a:rPr lang="en-US" sz="1100" b="1" dirty="0" err="1">
                          <a:latin typeface="Calibri"/>
                          <a:ea typeface="Calibri"/>
                          <a:cs typeface="Times New Roman"/>
                        </a:rPr>
                        <a:t>prezantimit</a:t>
                      </a:r>
                      <a:r>
                        <a:rPr lang="en-US" sz="1100" dirty="0">
                          <a:latin typeface="Calibri"/>
                          <a:ea typeface="Calibri"/>
                          <a:cs typeface="Times New Roman"/>
                        </a:rPr>
                        <a:t>. </a:t>
                      </a:r>
                      <a:r>
                        <a:rPr lang="en-US" sz="1100" dirty="0" err="1">
                          <a:latin typeface="Calibri"/>
                          <a:ea typeface="Calibri"/>
                          <a:cs typeface="Times New Roman"/>
                        </a:rPr>
                        <a:t>Mësuesit</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ndihmojnë</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organizojnë</a:t>
                      </a:r>
                      <a:r>
                        <a:rPr lang="en-US" sz="1100" dirty="0">
                          <a:latin typeface="Calibri"/>
                          <a:ea typeface="Calibri"/>
                          <a:cs typeface="Times New Roman"/>
                        </a:rPr>
                        <a:t> </a:t>
                      </a:r>
                      <a:r>
                        <a:rPr lang="en-US" sz="1100" dirty="0" err="1">
                          <a:latin typeface="Calibri"/>
                          <a:ea typeface="Calibri"/>
                          <a:cs typeface="Times New Roman"/>
                        </a:rPr>
                        <a:t>idetë</a:t>
                      </a:r>
                      <a:r>
                        <a:rPr lang="en-US" sz="1100" dirty="0">
                          <a:latin typeface="Calibri"/>
                          <a:ea typeface="Calibri"/>
                          <a:cs typeface="Times New Roman"/>
                        </a:rPr>
                        <a:t>, </a:t>
                      </a:r>
                      <a:r>
                        <a:rPr lang="en-US" sz="1100" dirty="0" err="1">
                          <a:latin typeface="Calibri"/>
                          <a:ea typeface="Calibri"/>
                          <a:cs typeface="Times New Roman"/>
                        </a:rPr>
                        <a:t>mendimet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punimet</a:t>
                      </a:r>
                      <a:r>
                        <a:rPr lang="en-US" sz="1100" dirty="0">
                          <a:latin typeface="Calibri"/>
                          <a:ea typeface="Calibri"/>
                          <a:cs typeface="Times New Roman"/>
                        </a:rPr>
                        <a:t> e </a:t>
                      </a:r>
                      <a:r>
                        <a:rPr lang="en-US" sz="1100" dirty="0" err="1">
                          <a:latin typeface="Calibri"/>
                          <a:ea typeface="Calibri"/>
                          <a:cs typeface="Times New Roman"/>
                        </a:rPr>
                        <a:t>tyre</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mënyrë</a:t>
                      </a:r>
                      <a:r>
                        <a:rPr lang="en-US" sz="1100" dirty="0">
                          <a:latin typeface="Calibri"/>
                          <a:ea typeface="Calibri"/>
                          <a:cs typeface="Times New Roman"/>
                        </a:rPr>
                        <a:t> </a:t>
                      </a:r>
                      <a:r>
                        <a:rPr lang="en-US" sz="1100" dirty="0" err="1">
                          <a:latin typeface="Calibri"/>
                          <a:ea typeface="Calibri"/>
                          <a:cs typeface="Times New Roman"/>
                        </a:rPr>
                        <a:t>logjike</a:t>
                      </a:r>
                      <a:r>
                        <a:rPr lang="en-US" sz="1100" dirty="0">
                          <a:latin typeface="Calibri"/>
                          <a:ea typeface="Calibri"/>
                          <a:cs typeface="Times New Roman"/>
                        </a:rPr>
                        <a:t>, duke </a:t>
                      </a:r>
                      <a:r>
                        <a:rPr lang="en-US" sz="1100" dirty="0" err="1">
                          <a:latin typeface="Calibri"/>
                          <a:ea typeface="Calibri"/>
                          <a:cs typeface="Times New Roman"/>
                        </a:rPr>
                        <a:t>filluar</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hyrja</a:t>
                      </a:r>
                      <a:r>
                        <a:rPr lang="en-US" sz="1100" dirty="0">
                          <a:latin typeface="Calibri"/>
                          <a:ea typeface="Calibri"/>
                          <a:cs typeface="Times New Roman"/>
                        </a:rPr>
                        <a:t>, </a:t>
                      </a:r>
                      <a:r>
                        <a:rPr lang="en-US" sz="1100" dirty="0" err="1">
                          <a:latin typeface="Calibri"/>
                          <a:ea typeface="Calibri"/>
                          <a:cs typeface="Times New Roman"/>
                        </a:rPr>
                        <a:t>përshkrimi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detajeve</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nxjerrja</a:t>
                      </a:r>
                      <a:r>
                        <a:rPr lang="en-US" sz="1100" dirty="0">
                          <a:latin typeface="Calibri"/>
                          <a:ea typeface="Calibri"/>
                          <a:cs typeface="Times New Roman"/>
                        </a:rPr>
                        <a:t> e </a:t>
                      </a:r>
                      <a:r>
                        <a:rPr lang="en-US" sz="1100" dirty="0" err="1">
                          <a:latin typeface="Calibri"/>
                          <a:ea typeface="Calibri"/>
                          <a:cs typeface="Times New Roman"/>
                        </a:rPr>
                        <a:t>përfundimeve</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Përdorimi</a:t>
                      </a:r>
                      <a:r>
                        <a:rPr lang="en-US" sz="1100" b="1" dirty="0">
                          <a:latin typeface="Calibri"/>
                          <a:ea typeface="Calibri"/>
                          <a:cs typeface="Times New Roman"/>
                        </a:rPr>
                        <a:t> </a:t>
                      </a:r>
                      <a:r>
                        <a:rPr lang="en-US" sz="1100" b="1" dirty="0" err="1">
                          <a:latin typeface="Calibri"/>
                          <a:ea typeface="Calibri"/>
                          <a:cs typeface="Times New Roman"/>
                        </a:rPr>
                        <a:t>i</a:t>
                      </a:r>
                      <a:r>
                        <a:rPr lang="en-US" sz="1100" b="1" dirty="0">
                          <a:latin typeface="Calibri"/>
                          <a:ea typeface="Calibri"/>
                          <a:cs typeface="Times New Roman"/>
                        </a:rPr>
                        <a:t> </a:t>
                      </a:r>
                      <a:r>
                        <a:rPr lang="en-US" sz="1100" b="1" dirty="0" err="1">
                          <a:latin typeface="Calibri"/>
                          <a:ea typeface="Calibri"/>
                          <a:cs typeface="Times New Roman"/>
                        </a:rPr>
                        <a:t>ndihmës</a:t>
                      </a:r>
                      <a:r>
                        <a:rPr lang="en-US" sz="1100" b="1" dirty="0">
                          <a:latin typeface="Calibri"/>
                          <a:ea typeface="Calibri"/>
                          <a:cs typeface="Times New Roman"/>
                        </a:rPr>
                        <a:t> </a:t>
                      </a:r>
                      <a:r>
                        <a:rPr lang="en-US" sz="1100" b="1" dirty="0" err="1">
                          <a:latin typeface="Calibri"/>
                          <a:ea typeface="Calibri"/>
                          <a:cs typeface="Times New Roman"/>
                        </a:rPr>
                        <a:t>vizuale</a:t>
                      </a:r>
                      <a:r>
                        <a:rPr lang="en-US" sz="1100" dirty="0">
                          <a:latin typeface="Calibri"/>
                          <a:ea typeface="Calibri"/>
                          <a:cs typeface="Times New Roman"/>
                        </a:rPr>
                        <a:t>. </a:t>
                      </a:r>
                      <a:r>
                        <a:rPr lang="en-US" sz="1100" dirty="0" err="1">
                          <a:latin typeface="Calibri"/>
                          <a:ea typeface="Calibri"/>
                          <a:cs typeface="Times New Roman"/>
                        </a:rPr>
                        <a:t>Nxitja</a:t>
                      </a:r>
                      <a:r>
                        <a:rPr lang="en-US" sz="1100" dirty="0">
                          <a:latin typeface="Calibri"/>
                          <a:ea typeface="Calibri"/>
                          <a:cs typeface="Times New Roman"/>
                        </a:rPr>
                        <a:t> e </a:t>
                      </a:r>
                      <a:r>
                        <a:rPr lang="en-US" sz="1100"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përdorin</a:t>
                      </a:r>
                      <a:r>
                        <a:rPr lang="en-US" sz="1100" dirty="0">
                          <a:latin typeface="Calibri"/>
                          <a:ea typeface="Calibri"/>
                          <a:cs typeface="Times New Roman"/>
                        </a:rPr>
                        <a:t> </a:t>
                      </a:r>
                      <a:r>
                        <a:rPr lang="en-US" sz="1100" dirty="0" err="1">
                          <a:latin typeface="Calibri"/>
                          <a:ea typeface="Calibri"/>
                          <a:cs typeface="Times New Roman"/>
                        </a:rPr>
                        <a:t>materiale</a:t>
                      </a:r>
                      <a:r>
                        <a:rPr lang="en-US" sz="1100" dirty="0">
                          <a:latin typeface="Calibri"/>
                          <a:ea typeface="Calibri"/>
                          <a:cs typeface="Times New Roman"/>
                        </a:rPr>
                        <a:t> </a:t>
                      </a:r>
                      <a:r>
                        <a:rPr lang="en-US" sz="1100" dirty="0" err="1">
                          <a:latin typeface="Calibri"/>
                          <a:ea typeface="Calibri"/>
                          <a:cs typeface="Times New Roman"/>
                        </a:rPr>
                        <a:t>vizuale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lehtësuar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kuptuarin</a:t>
                      </a:r>
                      <a:r>
                        <a:rPr lang="en-US" sz="1100" dirty="0">
                          <a:latin typeface="Calibri"/>
                          <a:ea typeface="Calibri"/>
                          <a:cs typeface="Times New Roman"/>
                        </a:rPr>
                        <a:t> e </a:t>
                      </a:r>
                      <a:r>
                        <a:rPr lang="en-US" sz="1100" dirty="0" err="1">
                          <a:latin typeface="Calibri"/>
                          <a:ea typeface="Calibri"/>
                          <a:cs typeface="Times New Roman"/>
                        </a:rPr>
                        <a:t>informacionit</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prezantohet</a:t>
                      </a:r>
                      <a:r>
                        <a:rPr lang="en-US" sz="1100" dirty="0">
                          <a:latin typeface="Calibri"/>
                          <a:ea typeface="Calibri"/>
                          <a:cs typeface="Times New Roman"/>
                        </a:rPr>
                        <a:t>. </a:t>
                      </a:r>
                      <a:r>
                        <a:rPr lang="en-US" sz="1100" dirty="0" err="1">
                          <a:latin typeface="Calibri"/>
                          <a:ea typeface="Calibri"/>
                          <a:cs typeface="Times New Roman"/>
                        </a:rPr>
                        <a:t>Besimi</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vetvete</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Motivimi</a:t>
                      </a:r>
                      <a:r>
                        <a:rPr lang="en-US" sz="1100" b="1" dirty="0">
                          <a:latin typeface="Calibri"/>
                          <a:ea typeface="Calibri"/>
                          <a:cs typeface="Times New Roman"/>
                        </a:rPr>
                        <a:t> </a:t>
                      </a:r>
                      <a:r>
                        <a:rPr lang="en-US" sz="1100" b="1" dirty="0" err="1">
                          <a:latin typeface="Calibri"/>
                          <a:ea typeface="Calibri"/>
                          <a:cs typeface="Times New Roman"/>
                        </a:rPr>
                        <a:t>i</a:t>
                      </a:r>
                      <a:r>
                        <a:rPr lang="en-US" sz="1100" b="1" dirty="0">
                          <a:latin typeface="Calibri"/>
                          <a:ea typeface="Calibri"/>
                          <a:cs typeface="Times New Roman"/>
                        </a:rPr>
                        <a:t> </a:t>
                      </a:r>
                      <a:r>
                        <a:rPr lang="en-US" sz="1100" b="1"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ndihmohen</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ndihen</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sigurt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besojnë</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e </a:t>
                      </a:r>
                      <a:r>
                        <a:rPr lang="en-US" sz="1100" dirty="0" err="1">
                          <a:latin typeface="Calibri"/>
                          <a:ea typeface="Calibri"/>
                          <a:cs typeface="Times New Roman"/>
                        </a:rPr>
                        <a:t>tyre</a:t>
                      </a:r>
                      <a:r>
                        <a:rPr lang="en-US" sz="1100" dirty="0">
                          <a:latin typeface="Calibri"/>
                          <a:ea typeface="Calibri"/>
                          <a:cs typeface="Times New Roman"/>
                        </a:rPr>
                        <a:t>, duke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lavdëruar</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mbështetur</a:t>
                      </a:r>
                      <a:r>
                        <a:rPr lang="en-US" sz="1100" dirty="0">
                          <a:latin typeface="Calibri"/>
                          <a:ea typeface="Calibri"/>
                          <a:cs typeface="Times New Roman"/>
                        </a:rPr>
                        <a:t> </a:t>
                      </a:r>
                      <a:r>
                        <a:rPr lang="en-US" sz="1100" dirty="0" err="1">
                          <a:latin typeface="Calibri"/>
                          <a:ea typeface="Calibri"/>
                          <a:cs typeface="Times New Roman"/>
                        </a:rPr>
                        <a:t>gjatë</a:t>
                      </a:r>
                      <a:r>
                        <a:rPr lang="en-US" sz="1100" dirty="0">
                          <a:latin typeface="Calibri"/>
                          <a:ea typeface="Calibri"/>
                          <a:cs typeface="Times New Roman"/>
                        </a:rPr>
                        <a:t> </a:t>
                      </a:r>
                      <a:r>
                        <a:rPr lang="en-US" sz="1100" dirty="0" err="1">
                          <a:latin typeface="Calibri"/>
                          <a:ea typeface="Calibri"/>
                          <a:cs typeface="Times New Roman"/>
                        </a:rPr>
                        <a:t>praktikave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prezantimit</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Simulimi</a:t>
                      </a:r>
                      <a:r>
                        <a:rPr lang="en-US" sz="1100" b="1" dirty="0">
                          <a:latin typeface="Calibri"/>
                          <a:ea typeface="Calibri"/>
                          <a:cs typeface="Times New Roman"/>
                        </a:rPr>
                        <a:t> </a:t>
                      </a:r>
                      <a:r>
                        <a:rPr lang="en-US" sz="1100" b="1" dirty="0" err="1">
                          <a:latin typeface="Calibri"/>
                          <a:ea typeface="Calibri"/>
                          <a:cs typeface="Times New Roman"/>
                        </a:rPr>
                        <a:t>i</a:t>
                      </a:r>
                      <a:r>
                        <a:rPr lang="en-US" sz="1100" b="1" dirty="0">
                          <a:latin typeface="Calibri"/>
                          <a:ea typeface="Calibri"/>
                          <a:cs typeface="Times New Roman"/>
                        </a:rPr>
                        <a:t> </a:t>
                      </a:r>
                      <a:r>
                        <a:rPr lang="en-US" sz="1100" b="1" dirty="0" err="1">
                          <a:latin typeface="Calibri"/>
                          <a:ea typeface="Calibri"/>
                          <a:cs typeface="Times New Roman"/>
                        </a:rPr>
                        <a:t>situatave</a:t>
                      </a:r>
                      <a:r>
                        <a:rPr lang="en-US" sz="1100" b="1" dirty="0">
                          <a:latin typeface="Calibri"/>
                          <a:ea typeface="Calibri"/>
                          <a:cs typeface="Times New Roman"/>
                        </a:rPr>
                        <a:t>. </a:t>
                      </a:r>
                      <a:r>
                        <a:rPr lang="en-US" sz="1100" dirty="0" err="1">
                          <a:latin typeface="Calibri"/>
                          <a:ea typeface="Calibri"/>
                          <a:cs typeface="Times New Roman"/>
                        </a:rPr>
                        <a:t>Krijimi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mundësive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praktikojnë</a:t>
                      </a:r>
                      <a:r>
                        <a:rPr lang="en-US" sz="1100" dirty="0">
                          <a:latin typeface="Calibri"/>
                          <a:ea typeface="Calibri"/>
                          <a:cs typeface="Times New Roman"/>
                        </a:rPr>
                        <a:t> </a:t>
                      </a:r>
                      <a:r>
                        <a:rPr lang="en-US" sz="1100" dirty="0" err="1">
                          <a:latin typeface="Calibri"/>
                          <a:ea typeface="Calibri"/>
                          <a:cs typeface="Times New Roman"/>
                        </a:rPr>
                        <a:t>prezantimin</a:t>
                      </a:r>
                      <a:r>
                        <a:rPr lang="en-US" sz="1100" dirty="0">
                          <a:latin typeface="Calibri"/>
                          <a:ea typeface="Calibri"/>
                          <a:cs typeface="Times New Roman"/>
                        </a:rPr>
                        <a:t> e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një</a:t>
                      </a:r>
                      <a:r>
                        <a:rPr lang="en-US" sz="1100" dirty="0">
                          <a:latin typeface="Calibri"/>
                          <a:ea typeface="Calibri"/>
                          <a:cs typeface="Times New Roman"/>
                        </a:rPr>
                        <a:t> </a:t>
                      </a:r>
                      <a:r>
                        <a:rPr lang="en-US" sz="1100" dirty="0" err="1">
                          <a:latin typeface="Calibri"/>
                          <a:ea typeface="Calibri"/>
                          <a:cs typeface="Times New Roman"/>
                        </a:rPr>
                        <a:t>mjedis</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sigurt</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ta</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e </a:t>
                      </a:r>
                      <a:r>
                        <a:rPr lang="en-US" sz="1100" dirty="0" err="1">
                          <a:latin typeface="Calibri"/>
                          <a:ea typeface="Calibri"/>
                          <a:cs typeface="Times New Roman"/>
                        </a:rPr>
                        <a:t>bashkëpunimit</a:t>
                      </a:r>
                      <a:r>
                        <a:rPr lang="en-US" sz="1100" dirty="0">
                          <a:latin typeface="Calibri"/>
                          <a:ea typeface="Calibri"/>
                          <a:cs typeface="Times New Roman"/>
                        </a:rPr>
                        <a:t> </a:t>
                      </a:r>
                    </a:p>
                    <a:p>
                      <a:pPr marL="0" marR="0">
                        <a:lnSpc>
                          <a:spcPct val="115000"/>
                        </a:lnSpc>
                        <a:spcBef>
                          <a:spcPts val="0"/>
                        </a:spcBef>
                        <a:spcAft>
                          <a:spcPts val="0"/>
                        </a:spcAft>
                      </a:pPr>
                      <a:r>
                        <a:rPr lang="en-US" sz="1100" dirty="0">
                          <a:latin typeface="Calibri"/>
                          <a:ea typeface="Calibri"/>
                          <a:cs typeface="Times New Roman"/>
                        </a:rPr>
                        <a:t>• </a:t>
                      </a:r>
                      <a:r>
                        <a:rPr lang="en-US" sz="1100" b="1" dirty="0" err="1">
                          <a:latin typeface="Calibri"/>
                          <a:ea typeface="Calibri"/>
                          <a:cs typeface="Times New Roman"/>
                        </a:rPr>
                        <a:t>Puna</a:t>
                      </a:r>
                      <a:r>
                        <a:rPr lang="en-US" sz="1100" b="1" dirty="0">
                          <a:latin typeface="Calibri"/>
                          <a:ea typeface="Calibri"/>
                          <a:cs typeface="Times New Roman"/>
                        </a:rPr>
                        <a:t> </a:t>
                      </a:r>
                      <a:r>
                        <a:rPr lang="en-US" sz="1100" b="1" dirty="0" err="1">
                          <a:latin typeface="Calibri"/>
                          <a:ea typeface="Calibri"/>
                          <a:cs typeface="Times New Roman"/>
                        </a:rPr>
                        <a:t>në</a:t>
                      </a:r>
                      <a:r>
                        <a:rPr lang="en-US" sz="1100" b="1" dirty="0">
                          <a:latin typeface="Calibri"/>
                          <a:ea typeface="Calibri"/>
                          <a:cs typeface="Times New Roman"/>
                        </a:rPr>
                        <a:t> </a:t>
                      </a:r>
                      <a:r>
                        <a:rPr lang="en-US" sz="1100" b="1" dirty="0" err="1">
                          <a:latin typeface="Calibri"/>
                          <a:ea typeface="Calibri"/>
                          <a:cs typeface="Times New Roman"/>
                        </a:rPr>
                        <a:t>grup</a:t>
                      </a:r>
                      <a:r>
                        <a:rPr lang="en-US" sz="1100" dirty="0">
                          <a:latin typeface="Calibri"/>
                          <a:ea typeface="Calibri"/>
                          <a:cs typeface="Times New Roman"/>
                        </a:rPr>
                        <a:t>. </a:t>
                      </a:r>
                      <a:r>
                        <a:rPr lang="en-US" sz="1100" dirty="0" err="1">
                          <a:latin typeface="Calibri"/>
                          <a:ea typeface="Calibri"/>
                          <a:cs typeface="Times New Roman"/>
                        </a:rPr>
                        <a:t>Nxitja</a:t>
                      </a:r>
                      <a:r>
                        <a:rPr lang="en-US" sz="1100" dirty="0">
                          <a:latin typeface="Calibri"/>
                          <a:ea typeface="Calibri"/>
                          <a:cs typeface="Times New Roman"/>
                        </a:rPr>
                        <a:t> e </a:t>
                      </a:r>
                      <a:r>
                        <a:rPr lang="en-US" sz="1100"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punojnë</a:t>
                      </a:r>
                      <a:r>
                        <a:rPr lang="en-US" sz="1100" dirty="0">
                          <a:latin typeface="Calibri"/>
                          <a:ea typeface="Calibri"/>
                          <a:cs typeface="Times New Roman"/>
                        </a:rPr>
                        <a:t> </a:t>
                      </a:r>
                      <a:r>
                        <a:rPr lang="en-US" sz="1100" dirty="0" err="1">
                          <a:latin typeface="Calibri"/>
                          <a:ea typeface="Calibri"/>
                          <a:cs typeface="Times New Roman"/>
                        </a:rPr>
                        <a:t>së</a:t>
                      </a:r>
                      <a:r>
                        <a:rPr lang="en-US" sz="1100" dirty="0">
                          <a:latin typeface="Calibri"/>
                          <a:ea typeface="Calibri"/>
                          <a:cs typeface="Times New Roman"/>
                        </a:rPr>
                        <a:t> </a:t>
                      </a:r>
                      <a:r>
                        <a:rPr lang="en-US" sz="1100" dirty="0" err="1">
                          <a:latin typeface="Calibri"/>
                          <a:ea typeface="Calibri"/>
                          <a:cs typeface="Times New Roman"/>
                        </a:rPr>
                        <a:t>bashku</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zhvilluar</a:t>
                      </a:r>
                      <a:r>
                        <a:rPr lang="en-US" sz="1100" dirty="0">
                          <a:latin typeface="Calibri"/>
                          <a:ea typeface="Calibri"/>
                          <a:cs typeface="Times New Roman"/>
                        </a:rPr>
                        <a:t> </a:t>
                      </a:r>
                      <a:r>
                        <a:rPr lang="en-US" sz="1100" dirty="0" err="1">
                          <a:latin typeface="Calibri"/>
                          <a:ea typeface="Calibri"/>
                          <a:cs typeface="Times New Roman"/>
                        </a:rPr>
                        <a:t>veprimtaritë</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çdo</a:t>
                      </a:r>
                      <a:r>
                        <a:rPr lang="en-US" sz="1100" dirty="0">
                          <a:latin typeface="Calibri"/>
                          <a:ea typeface="Calibri"/>
                          <a:cs typeface="Times New Roman"/>
                        </a:rPr>
                        <a:t> </a:t>
                      </a:r>
                      <a:r>
                        <a:rPr lang="en-US" sz="1100" dirty="0" err="1">
                          <a:latin typeface="Calibri"/>
                          <a:ea typeface="Calibri"/>
                          <a:cs typeface="Times New Roman"/>
                        </a:rPr>
                        <a:t>fazë</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projektit</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Përgatitja</a:t>
                      </a:r>
                      <a:r>
                        <a:rPr lang="en-US" sz="1100" b="1" dirty="0">
                          <a:latin typeface="Calibri"/>
                          <a:ea typeface="Calibri"/>
                          <a:cs typeface="Times New Roman"/>
                        </a:rPr>
                        <a:t> e </a:t>
                      </a:r>
                      <a:r>
                        <a:rPr lang="en-US" sz="1100" b="1" dirty="0" err="1">
                          <a:latin typeface="Calibri"/>
                          <a:ea typeface="Calibri"/>
                          <a:cs typeface="Times New Roman"/>
                        </a:rPr>
                        <a:t>veprimtarive</a:t>
                      </a:r>
                      <a:r>
                        <a:rPr lang="en-US" sz="1100" b="1" dirty="0">
                          <a:latin typeface="Calibri"/>
                          <a:ea typeface="Calibri"/>
                          <a:cs typeface="Times New Roman"/>
                        </a:rPr>
                        <a:t> </a:t>
                      </a:r>
                      <a:r>
                        <a:rPr lang="en-US" sz="1100" b="1" dirty="0" err="1">
                          <a:latin typeface="Calibri"/>
                          <a:ea typeface="Calibri"/>
                          <a:cs typeface="Times New Roman"/>
                        </a:rPr>
                        <a:t>të</a:t>
                      </a:r>
                      <a:r>
                        <a:rPr lang="en-US" sz="1100" b="1" dirty="0">
                          <a:latin typeface="Calibri"/>
                          <a:ea typeface="Calibri"/>
                          <a:cs typeface="Times New Roman"/>
                        </a:rPr>
                        <a:t> </a:t>
                      </a:r>
                      <a:r>
                        <a:rPr lang="en-US" sz="1100" b="1" dirty="0" err="1">
                          <a:latin typeface="Calibri"/>
                          <a:ea typeface="Calibri"/>
                          <a:cs typeface="Times New Roman"/>
                        </a:rPr>
                        <a:t>grupit</a:t>
                      </a:r>
                      <a:r>
                        <a:rPr lang="en-US" sz="1100" b="1" dirty="0">
                          <a:latin typeface="Calibri"/>
                          <a:ea typeface="Calibri"/>
                          <a:cs typeface="Times New Roman"/>
                        </a:rPr>
                        <a:t>. </a:t>
                      </a:r>
                      <a:r>
                        <a:rPr lang="en-US" sz="1100" dirty="0" err="1">
                          <a:latin typeface="Calibri"/>
                          <a:ea typeface="Calibri"/>
                          <a:cs typeface="Times New Roman"/>
                        </a:rPr>
                        <a:t>Krijimi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mundësive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ndihmuar</a:t>
                      </a:r>
                      <a:r>
                        <a:rPr lang="en-US" sz="1100" dirty="0">
                          <a:latin typeface="Calibri"/>
                          <a:ea typeface="Calibri"/>
                          <a:cs typeface="Times New Roman"/>
                        </a:rPr>
                        <a:t> </a:t>
                      </a:r>
                      <a:r>
                        <a:rPr lang="en-US" sz="1100" dirty="0" err="1">
                          <a:latin typeface="Calibri"/>
                          <a:ea typeface="Calibri"/>
                          <a:cs typeface="Times New Roman"/>
                        </a:rPr>
                        <a:t>njëri-tjetrit</a:t>
                      </a:r>
                      <a:r>
                        <a:rPr lang="en-US" sz="1100" dirty="0">
                          <a:latin typeface="Calibri"/>
                          <a:ea typeface="Calibri"/>
                          <a:cs typeface="Times New Roman"/>
                        </a:rPr>
                        <a:t> </a:t>
                      </a:r>
                      <a:r>
                        <a:rPr lang="en-US" sz="1100" dirty="0" err="1">
                          <a:latin typeface="Calibri"/>
                          <a:ea typeface="Calibri"/>
                          <a:cs typeface="Times New Roman"/>
                        </a:rPr>
                        <a:t>gjatë</a:t>
                      </a:r>
                      <a:r>
                        <a:rPr lang="en-US" sz="1100" dirty="0">
                          <a:latin typeface="Calibri"/>
                          <a:ea typeface="Calibri"/>
                          <a:cs typeface="Times New Roman"/>
                        </a:rPr>
                        <a:t> </a:t>
                      </a:r>
                      <a:r>
                        <a:rPr lang="en-US" sz="1100" dirty="0" err="1">
                          <a:latin typeface="Calibri"/>
                          <a:ea typeface="Calibri"/>
                          <a:cs typeface="Times New Roman"/>
                        </a:rPr>
                        <a:t>përgatitjes</a:t>
                      </a:r>
                      <a:r>
                        <a:rPr lang="en-US" sz="1100" dirty="0">
                          <a:latin typeface="Calibri"/>
                          <a:ea typeface="Calibri"/>
                          <a:cs typeface="Times New Roman"/>
                        </a:rPr>
                        <a:t> </a:t>
                      </a:r>
                      <a:r>
                        <a:rPr lang="en-US" sz="1100" dirty="0" err="1">
                          <a:latin typeface="Calibri"/>
                          <a:ea typeface="Calibri"/>
                          <a:cs typeface="Times New Roman"/>
                        </a:rPr>
                        <a:t>së</a:t>
                      </a:r>
                      <a:r>
                        <a:rPr lang="en-US" sz="1100" dirty="0">
                          <a:latin typeface="Calibri"/>
                          <a:ea typeface="Calibri"/>
                          <a:cs typeface="Times New Roman"/>
                        </a:rPr>
                        <a:t> </a:t>
                      </a:r>
                      <a:r>
                        <a:rPr lang="en-US" sz="1100" dirty="0" err="1">
                          <a:latin typeface="Calibri"/>
                          <a:ea typeface="Calibri"/>
                          <a:cs typeface="Times New Roman"/>
                        </a:rPr>
                        <a:t>prezantimeve</a:t>
                      </a:r>
                      <a:r>
                        <a:rPr lang="en-US" sz="1100" dirty="0">
                          <a:latin typeface="Calibri"/>
                          <a:ea typeface="Calibri"/>
                          <a:cs typeface="Times New Roman"/>
                        </a:rPr>
                        <a:t>. </a:t>
                      </a:r>
                      <a:r>
                        <a:rPr lang="en-US" sz="1100" dirty="0" err="1">
                          <a:latin typeface="Calibri"/>
                          <a:ea typeface="Calibri"/>
                          <a:cs typeface="Times New Roman"/>
                        </a:rPr>
                        <a:t>Menaxhimi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stresit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emocioneve</a:t>
                      </a:r>
                      <a:r>
                        <a:rPr lang="en-US" sz="1100" dirty="0">
                          <a:latin typeface="Calibri"/>
                          <a:ea typeface="Calibri"/>
                          <a:cs typeface="Times New Roman"/>
                        </a:rPr>
                        <a:t> </a:t>
                      </a:r>
                    </a:p>
                    <a:p>
                      <a:pPr marL="0" marR="0">
                        <a:lnSpc>
                          <a:spcPct val="115000"/>
                        </a:lnSpc>
                        <a:spcBef>
                          <a:spcPts val="0"/>
                        </a:spcBef>
                        <a:spcAft>
                          <a:spcPts val="0"/>
                        </a:spcAft>
                      </a:pPr>
                      <a:r>
                        <a:rPr lang="en-US" sz="1100" dirty="0">
                          <a:latin typeface="Calibri"/>
                          <a:ea typeface="Calibri"/>
                          <a:cs typeface="Times New Roman"/>
                        </a:rPr>
                        <a:t>• </a:t>
                      </a:r>
                      <a:r>
                        <a:rPr lang="en-US" sz="1100" b="1" dirty="0" err="1">
                          <a:latin typeface="Calibri"/>
                          <a:ea typeface="Calibri"/>
                          <a:cs typeface="Times New Roman"/>
                        </a:rPr>
                        <a:t>Teknikat</a:t>
                      </a:r>
                      <a:r>
                        <a:rPr lang="en-US" sz="1100" b="1" dirty="0">
                          <a:latin typeface="Calibri"/>
                          <a:ea typeface="Calibri"/>
                          <a:cs typeface="Times New Roman"/>
                        </a:rPr>
                        <a:t> e </a:t>
                      </a:r>
                      <a:r>
                        <a:rPr lang="en-US" sz="1100" b="1" dirty="0" err="1">
                          <a:latin typeface="Calibri"/>
                          <a:ea typeface="Calibri"/>
                          <a:cs typeface="Times New Roman"/>
                        </a:rPr>
                        <a:t>qetësisë</a:t>
                      </a:r>
                      <a:r>
                        <a:rPr lang="en-US" sz="1100" b="1" dirty="0">
                          <a:latin typeface="Calibri"/>
                          <a:ea typeface="Calibri"/>
                          <a:cs typeface="Times New Roman"/>
                        </a:rPr>
                        <a:t>. </a:t>
                      </a:r>
                      <a:r>
                        <a:rPr lang="en-US" sz="1100" dirty="0" err="1">
                          <a:latin typeface="Calibri"/>
                          <a:ea typeface="Calibri"/>
                          <a:cs typeface="Times New Roman"/>
                        </a:rPr>
                        <a:t>Mësimi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teknikave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thjeshta</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menaxhuar</a:t>
                      </a:r>
                      <a:r>
                        <a:rPr lang="en-US" sz="1100" dirty="0">
                          <a:latin typeface="Calibri"/>
                          <a:ea typeface="Calibri"/>
                          <a:cs typeface="Times New Roman"/>
                        </a:rPr>
                        <a:t> </a:t>
                      </a:r>
                      <a:r>
                        <a:rPr lang="en-US" sz="1100" dirty="0" err="1">
                          <a:latin typeface="Calibri"/>
                          <a:ea typeface="Calibri"/>
                          <a:cs typeface="Times New Roman"/>
                        </a:rPr>
                        <a:t>stresin</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emocionet</a:t>
                      </a:r>
                      <a:r>
                        <a:rPr lang="en-US" sz="1100" dirty="0">
                          <a:latin typeface="Calibri"/>
                          <a:ea typeface="Calibri"/>
                          <a:cs typeface="Times New Roman"/>
                        </a:rPr>
                        <a:t>, </a:t>
                      </a:r>
                      <a:r>
                        <a:rPr lang="en-US" sz="1100" dirty="0" err="1">
                          <a:latin typeface="Calibri"/>
                          <a:ea typeface="Calibri"/>
                          <a:cs typeface="Times New Roman"/>
                        </a:rPr>
                        <a:t>si</a:t>
                      </a:r>
                      <a:r>
                        <a:rPr lang="en-US" sz="1100" dirty="0">
                          <a:latin typeface="Calibri"/>
                          <a:ea typeface="Calibri"/>
                          <a:cs typeface="Times New Roman"/>
                        </a:rPr>
                        <a:t> </a:t>
                      </a:r>
                      <a:r>
                        <a:rPr lang="en-US" sz="1100" dirty="0" err="1">
                          <a:latin typeface="Calibri"/>
                          <a:ea typeface="Calibri"/>
                          <a:cs typeface="Times New Roman"/>
                        </a:rPr>
                        <a:t>frymëmarrja</a:t>
                      </a:r>
                      <a:r>
                        <a:rPr lang="en-US" sz="1100" dirty="0">
                          <a:latin typeface="Calibri"/>
                          <a:ea typeface="Calibri"/>
                          <a:cs typeface="Times New Roman"/>
                        </a:rPr>
                        <a:t> e </a:t>
                      </a:r>
                      <a:r>
                        <a:rPr lang="en-US" sz="1100" dirty="0" err="1">
                          <a:latin typeface="Calibri"/>
                          <a:ea typeface="Calibri"/>
                          <a:cs typeface="Times New Roman"/>
                        </a:rPr>
                        <a:t>thellë</a:t>
                      </a:r>
                      <a:r>
                        <a:rPr lang="en-US" sz="1100" dirty="0">
                          <a:latin typeface="Calibri"/>
                          <a:ea typeface="Calibri"/>
                          <a:cs typeface="Times New Roman"/>
                        </a:rPr>
                        <a:t>, </a:t>
                      </a:r>
                      <a:r>
                        <a:rPr lang="en-US" sz="1100" dirty="0" err="1">
                          <a:latin typeface="Calibri"/>
                          <a:ea typeface="Calibri"/>
                          <a:cs typeface="Times New Roman"/>
                        </a:rPr>
                        <a:t>përpara</a:t>
                      </a:r>
                      <a:r>
                        <a:rPr lang="en-US" sz="1100" dirty="0">
                          <a:latin typeface="Calibri"/>
                          <a:ea typeface="Calibri"/>
                          <a:cs typeface="Times New Roman"/>
                        </a:rPr>
                        <a:t> se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flasin</a:t>
                      </a:r>
                      <a:r>
                        <a:rPr lang="en-US" sz="1100" dirty="0">
                          <a:latin typeface="Calibri"/>
                          <a:ea typeface="Calibri"/>
                          <a:cs typeface="Times New Roman"/>
                        </a:rPr>
                        <a:t> </a:t>
                      </a:r>
                      <a:r>
                        <a:rPr lang="en-US" sz="1100" dirty="0" err="1">
                          <a:latin typeface="Calibri"/>
                          <a:ea typeface="Calibri"/>
                          <a:cs typeface="Times New Roman"/>
                        </a:rPr>
                        <a:t>përpara</a:t>
                      </a:r>
                      <a:r>
                        <a:rPr lang="en-US" sz="1100" dirty="0">
                          <a:latin typeface="Calibri"/>
                          <a:ea typeface="Calibri"/>
                          <a:cs typeface="Times New Roman"/>
                        </a:rPr>
                        <a:t> ‘</a:t>
                      </a:r>
                      <a:r>
                        <a:rPr lang="en-US" sz="1100" dirty="0" err="1">
                          <a:latin typeface="Calibri"/>
                          <a:ea typeface="Calibri"/>
                          <a:cs typeface="Times New Roman"/>
                        </a:rPr>
                        <a:t>audiencës</a:t>
                      </a:r>
                      <a:r>
                        <a:rPr lang="en-US" sz="1100" dirty="0">
                          <a:latin typeface="Calibri"/>
                          <a:ea typeface="Calibri"/>
                          <a:cs typeface="Times New Roman"/>
                        </a:rPr>
                        <a:t>’</a:t>
                      </a:r>
                    </a:p>
                    <a:p>
                      <a:pPr marL="0" marR="0">
                        <a:lnSpc>
                          <a:spcPct val="115000"/>
                        </a:lnSpc>
                        <a:spcBef>
                          <a:spcPts val="0"/>
                        </a:spcBef>
                        <a:spcAft>
                          <a:spcPts val="0"/>
                        </a:spcAft>
                      </a:pPr>
                      <a:r>
                        <a:rPr lang="en-US" sz="1100" dirty="0">
                          <a:latin typeface="Calibri"/>
                          <a:ea typeface="Calibri"/>
                          <a:cs typeface="Times New Roman"/>
                        </a:rPr>
                        <a:t>. • </a:t>
                      </a:r>
                      <a:r>
                        <a:rPr lang="en-US" sz="1100" b="1" dirty="0" err="1">
                          <a:latin typeface="Calibri"/>
                          <a:ea typeface="Calibri"/>
                          <a:cs typeface="Times New Roman"/>
                        </a:rPr>
                        <a:t>Përballja</a:t>
                      </a:r>
                      <a:r>
                        <a:rPr lang="en-US" sz="1100" b="1" dirty="0">
                          <a:latin typeface="Calibri"/>
                          <a:ea typeface="Calibri"/>
                          <a:cs typeface="Times New Roman"/>
                        </a:rPr>
                        <a:t> me </a:t>
                      </a:r>
                      <a:r>
                        <a:rPr lang="en-US" sz="1100" b="1" dirty="0" err="1">
                          <a:latin typeface="Calibri"/>
                          <a:ea typeface="Calibri"/>
                          <a:cs typeface="Times New Roman"/>
                        </a:rPr>
                        <a:t>frikën</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ndihmohen</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përballen</a:t>
                      </a:r>
                      <a:r>
                        <a:rPr lang="en-US" sz="1100" dirty="0">
                          <a:latin typeface="Calibri"/>
                          <a:ea typeface="Calibri"/>
                          <a:cs typeface="Times New Roman"/>
                        </a:rPr>
                        <a:t> me </a:t>
                      </a:r>
                      <a:r>
                        <a:rPr lang="en-US" sz="1100" dirty="0" err="1">
                          <a:latin typeface="Calibri"/>
                          <a:ea typeface="Calibri"/>
                          <a:cs typeface="Times New Roman"/>
                        </a:rPr>
                        <a:t>frikën</a:t>
                      </a:r>
                      <a:r>
                        <a:rPr lang="en-US" sz="1100" dirty="0">
                          <a:latin typeface="Calibri"/>
                          <a:ea typeface="Calibri"/>
                          <a:cs typeface="Times New Roman"/>
                        </a:rPr>
                        <a:t> e </a:t>
                      </a:r>
                      <a:r>
                        <a:rPr lang="en-US" sz="1100" dirty="0" err="1">
                          <a:latin typeface="Calibri"/>
                          <a:ea typeface="Calibri"/>
                          <a:cs typeface="Times New Roman"/>
                        </a:rPr>
                        <a:t>fjalimit</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publik</a:t>
                      </a:r>
                      <a:r>
                        <a:rPr lang="en-US" sz="1100" dirty="0">
                          <a:latin typeface="Calibri"/>
                          <a:ea typeface="Calibri"/>
                          <a:cs typeface="Times New Roman"/>
                        </a:rPr>
                        <a:t> duke u </a:t>
                      </a:r>
                      <a:r>
                        <a:rPr lang="en-US" sz="1100" dirty="0" err="1">
                          <a:latin typeface="Calibri"/>
                          <a:ea typeface="Calibri"/>
                          <a:cs typeface="Times New Roman"/>
                        </a:rPr>
                        <a:t>praktikuar</a:t>
                      </a:r>
                      <a:r>
                        <a:rPr lang="en-US" sz="1100" dirty="0">
                          <a:latin typeface="Calibri"/>
                          <a:ea typeface="Calibri"/>
                          <a:cs typeface="Times New Roman"/>
                        </a:rPr>
                        <a:t> </a:t>
                      </a:r>
                      <a:r>
                        <a:rPr lang="en-US" sz="1100" dirty="0" err="1">
                          <a:latin typeface="Calibri"/>
                          <a:ea typeface="Calibri"/>
                          <a:cs typeface="Times New Roman"/>
                        </a:rPr>
                        <a:t>shpesh</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duke u </a:t>
                      </a:r>
                      <a:r>
                        <a:rPr lang="en-US" sz="1100" dirty="0" err="1">
                          <a:latin typeface="Calibri"/>
                          <a:ea typeface="Calibri"/>
                          <a:cs typeface="Times New Roman"/>
                        </a:rPr>
                        <a:t>inkurajuar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flasin</a:t>
                      </a:r>
                      <a:r>
                        <a:rPr lang="en-US" sz="1100" dirty="0">
                          <a:latin typeface="Calibri"/>
                          <a:ea typeface="Calibri"/>
                          <a:cs typeface="Times New Roman"/>
                        </a:rPr>
                        <a:t> </a:t>
                      </a:r>
                      <a:r>
                        <a:rPr lang="en-US" sz="1100" dirty="0" err="1">
                          <a:latin typeface="Calibri"/>
                          <a:ea typeface="Calibri"/>
                          <a:cs typeface="Times New Roman"/>
                        </a:rPr>
                        <a:t>para</a:t>
                      </a:r>
                      <a:r>
                        <a:rPr lang="en-US" sz="1100" dirty="0">
                          <a:latin typeface="Calibri"/>
                          <a:ea typeface="Calibri"/>
                          <a:cs typeface="Times New Roman"/>
                        </a:rPr>
                        <a:t> </a:t>
                      </a:r>
                      <a:r>
                        <a:rPr lang="en-US" sz="1100" dirty="0" err="1">
                          <a:latin typeface="Calibri"/>
                          <a:ea typeface="Calibri"/>
                          <a:cs typeface="Times New Roman"/>
                        </a:rPr>
                        <a:t>klasës</a:t>
                      </a:r>
                      <a:r>
                        <a:rPr lang="en-US" sz="1100" dirty="0">
                          <a:latin typeface="Calibri"/>
                          <a:ea typeface="Calibri"/>
                          <a:cs typeface="Times New Roman"/>
                        </a:rPr>
                        <a:t> </a:t>
                      </a:r>
                      <a:r>
                        <a:rPr lang="en-US" sz="1100" dirty="0" err="1">
                          <a:latin typeface="Calibri"/>
                          <a:ea typeface="Calibri"/>
                          <a:cs typeface="Times New Roman"/>
                        </a:rPr>
                        <a:t>ose</a:t>
                      </a:r>
                      <a:r>
                        <a:rPr lang="en-US" sz="1100" dirty="0">
                          <a:latin typeface="Calibri"/>
                          <a:ea typeface="Calibri"/>
                          <a:cs typeface="Times New Roman"/>
                        </a:rPr>
                        <a:t> </a:t>
                      </a:r>
                      <a:r>
                        <a:rPr lang="en-US" sz="1100" dirty="0" err="1">
                          <a:latin typeface="Calibri"/>
                          <a:ea typeface="Calibri"/>
                          <a:cs typeface="Times New Roman"/>
                        </a:rPr>
                        <a:t>para</a:t>
                      </a:r>
                      <a:r>
                        <a:rPr lang="en-US" sz="1100" dirty="0">
                          <a:latin typeface="Calibri"/>
                          <a:ea typeface="Calibri"/>
                          <a:cs typeface="Times New Roman"/>
                        </a:rPr>
                        <a:t> </a:t>
                      </a:r>
                      <a:r>
                        <a:rPr lang="en-US" sz="1100" dirty="0" err="1">
                          <a:latin typeface="Calibri"/>
                          <a:ea typeface="Calibri"/>
                          <a:cs typeface="Times New Roman"/>
                        </a:rPr>
                        <a:t>nxënësve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klasave</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tjera</a:t>
                      </a:r>
                      <a:r>
                        <a:rPr lang="en-US" sz="1100" dirty="0">
                          <a:latin typeface="Calibri"/>
                          <a:ea typeface="Calibri"/>
                          <a:cs typeface="Times New Roman"/>
                        </a:rPr>
                        <a:t>. </a:t>
                      </a:r>
                      <a:r>
                        <a:rPr lang="en-US" sz="1100" dirty="0" err="1">
                          <a:latin typeface="Calibri"/>
                          <a:ea typeface="Calibri"/>
                          <a:cs typeface="Times New Roman"/>
                        </a:rPr>
                        <a:t>Vlerësimi</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reflektimi</a:t>
                      </a:r>
                      <a:endParaRPr lang="en-US" sz="1100" dirty="0">
                        <a:latin typeface="Calibri"/>
                        <a:ea typeface="Calibri"/>
                        <a:cs typeface="Times New Roman"/>
                      </a:endParaRPr>
                    </a:p>
                    <a:p>
                      <a:pPr marL="0" marR="0">
                        <a:lnSpc>
                          <a:spcPct val="115000"/>
                        </a:lnSpc>
                        <a:spcBef>
                          <a:spcPts val="0"/>
                        </a:spcBef>
                        <a:spcAft>
                          <a:spcPts val="0"/>
                        </a:spcAft>
                      </a:pPr>
                      <a:r>
                        <a:rPr lang="en-US" sz="1100" dirty="0">
                          <a:latin typeface="Calibri"/>
                          <a:ea typeface="Calibri"/>
                          <a:cs typeface="Times New Roman"/>
                        </a:rPr>
                        <a:t> </a:t>
                      </a:r>
                      <a:r>
                        <a:rPr lang="en-US" sz="1100" b="1" dirty="0">
                          <a:latin typeface="Calibri"/>
                          <a:ea typeface="Calibri"/>
                          <a:cs typeface="Times New Roman"/>
                        </a:rPr>
                        <a:t>• </a:t>
                      </a:r>
                      <a:r>
                        <a:rPr lang="en-US" sz="1100" b="1" dirty="0" err="1">
                          <a:latin typeface="Calibri"/>
                          <a:ea typeface="Calibri"/>
                          <a:cs typeface="Times New Roman"/>
                        </a:rPr>
                        <a:t>Vlerësimi</a:t>
                      </a:r>
                      <a:r>
                        <a:rPr lang="en-US" sz="1100" b="1" dirty="0">
                          <a:latin typeface="Calibri"/>
                          <a:ea typeface="Calibri"/>
                          <a:cs typeface="Times New Roman"/>
                        </a:rPr>
                        <a:t> </a:t>
                      </a:r>
                      <a:r>
                        <a:rPr lang="en-US" sz="1100" b="1" dirty="0" err="1">
                          <a:latin typeface="Calibri"/>
                          <a:ea typeface="Calibri"/>
                          <a:cs typeface="Times New Roman"/>
                        </a:rPr>
                        <a:t>i</a:t>
                      </a:r>
                      <a:r>
                        <a:rPr lang="en-US" sz="1100" b="1" dirty="0">
                          <a:latin typeface="Calibri"/>
                          <a:ea typeface="Calibri"/>
                          <a:cs typeface="Times New Roman"/>
                        </a:rPr>
                        <a:t> </a:t>
                      </a:r>
                      <a:r>
                        <a:rPr lang="en-US" sz="1100" b="1" dirty="0" err="1">
                          <a:latin typeface="Calibri"/>
                          <a:ea typeface="Calibri"/>
                          <a:cs typeface="Times New Roman"/>
                        </a:rPr>
                        <a:t>performancës</a:t>
                      </a:r>
                      <a:r>
                        <a:rPr lang="en-US" sz="1100" dirty="0">
                          <a:latin typeface="Calibri"/>
                          <a:ea typeface="Calibri"/>
                          <a:cs typeface="Times New Roman"/>
                        </a:rPr>
                        <a:t>. Pas </a:t>
                      </a:r>
                      <a:r>
                        <a:rPr lang="en-US" sz="1100" dirty="0" err="1">
                          <a:latin typeface="Calibri"/>
                          <a:ea typeface="Calibri"/>
                          <a:cs typeface="Times New Roman"/>
                        </a:rPr>
                        <a:t>përfundimit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prezantimit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projektit</a:t>
                      </a:r>
                      <a:r>
                        <a:rPr lang="en-US" sz="1100" dirty="0">
                          <a:latin typeface="Calibri"/>
                          <a:ea typeface="Calibri"/>
                          <a:cs typeface="Times New Roman"/>
                        </a:rPr>
                        <a:t>, </a:t>
                      </a:r>
                      <a:r>
                        <a:rPr lang="en-US" sz="1100" dirty="0" err="1">
                          <a:latin typeface="Calibri"/>
                          <a:ea typeface="Calibri"/>
                          <a:cs typeface="Times New Roman"/>
                        </a:rPr>
                        <a:t>nxënësit</a:t>
                      </a:r>
                      <a:r>
                        <a:rPr lang="en-US" sz="1100" dirty="0">
                          <a:latin typeface="Calibri"/>
                          <a:ea typeface="Calibri"/>
                          <a:cs typeface="Times New Roman"/>
                        </a:rPr>
                        <a:t> </a:t>
                      </a:r>
                      <a:r>
                        <a:rPr lang="en-US" sz="1100" dirty="0" err="1">
                          <a:latin typeface="Calibri"/>
                          <a:ea typeface="Calibri"/>
                          <a:cs typeface="Times New Roman"/>
                        </a:rPr>
                        <a:t>mund</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reflektojnë</a:t>
                      </a:r>
                      <a:r>
                        <a:rPr lang="en-US" sz="1100" dirty="0">
                          <a:latin typeface="Calibri"/>
                          <a:ea typeface="Calibri"/>
                          <a:cs typeface="Times New Roman"/>
                        </a:rPr>
                        <a:t> </a:t>
                      </a:r>
                      <a:r>
                        <a:rPr lang="en-US" sz="1100" dirty="0" err="1">
                          <a:latin typeface="Calibri"/>
                          <a:ea typeface="Calibri"/>
                          <a:cs typeface="Times New Roman"/>
                        </a:rPr>
                        <a:t>mbi</a:t>
                      </a:r>
                      <a:r>
                        <a:rPr lang="en-US" sz="1100" dirty="0">
                          <a:latin typeface="Calibri"/>
                          <a:ea typeface="Calibri"/>
                          <a:cs typeface="Times New Roman"/>
                        </a:rPr>
                        <a:t> </a:t>
                      </a:r>
                      <a:r>
                        <a:rPr lang="en-US" sz="1100" dirty="0" err="1">
                          <a:latin typeface="Calibri"/>
                          <a:ea typeface="Calibri"/>
                          <a:cs typeface="Times New Roman"/>
                        </a:rPr>
                        <a:t>atë</a:t>
                      </a:r>
                      <a:r>
                        <a:rPr lang="en-US" sz="1100" dirty="0">
                          <a:latin typeface="Calibri"/>
                          <a:ea typeface="Calibri"/>
                          <a:cs typeface="Times New Roman"/>
                        </a:rPr>
                        <a:t> </a:t>
                      </a:r>
                      <a:r>
                        <a:rPr lang="en-US" sz="1100" dirty="0" err="1">
                          <a:latin typeface="Calibri"/>
                          <a:ea typeface="Calibri"/>
                          <a:cs typeface="Times New Roman"/>
                        </a:rPr>
                        <a:t>që</a:t>
                      </a:r>
                      <a:r>
                        <a:rPr lang="en-US" sz="1100" dirty="0">
                          <a:latin typeface="Calibri"/>
                          <a:ea typeface="Calibri"/>
                          <a:cs typeface="Times New Roman"/>
                        </a:rPr>
                        <a:t> </a:t>
                      </a:r>
                      <a:r>
                        <a:rPr lang="en-US" sz="1100" dirty="0" err="1">
                          <a:latin typeface="Calibri"/>
                          <a:ea typeface="Calibri"/>
                          <a:cs typeface="Times New Roman"/>
                        </a:rPr>
                        <a:t>kanë</a:t>
                      </a:r>
                      <a:r>
                        <a:rPr lang="en-US" sz="1100" dirty="0">
                          <a:latin typeface="Calibri"/>
                          <a:ea typeface="Calibri"/>
                          <a:cs typeface="Times New Roman"/>
                        </a:rPr>
                        <a:t> </a:t>
                      </a:r>
                      <a:r>
                        <a:rPr lang="en-US" sz="1100" dirty="0" err="1">
                          <a:latin typeface="Calibri"/>
                          <a:ea typeface="Calibri"/>
                          <a:cs typeface="Times New Roman"/>
                        </a:rPr>
                        <a:t>bërë</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si</a:t>
                      </a:r>
                      <a:r>
                        <a:rPr lang="en-US" sz="1100" dirty="0">
                          <a:latin typeface="Calibri"/>
                          <a:ea typeface="Calibri"/>
                          <a:cs typeface="Times New Roman"/>
                        </a:rPr>
                        <a:t> u </a:t>
                      </a:r>
                      <a:r>
                        <a:rPr lang="en-US" sz="1100" dirty="0" err="1">
                          <a:latin typeface="Calibri"/>
                          <a:ea typeface="Calibri"/>
                          <a:cs typeface="Times New Roman"/>
                        </a:rPr>
                        <a:t>prit</a:t>
                      </a:r>
                      <a:r>
                        <a:rPr lang="en-US" sz="1100" dirty="0">
                          <a:latin typeface="Calibri"/>
                          <a:ea typeface="Calibri"/>
                          <a:cs typeface="Times New Roman"/>
                        </a:rPr>
                        <a:t> </a:t>
                      </a:r>
                      <a:r>
                        <a:rPr lang="en-US" sz="1100" dirty="0" err="1">
                          <a:latin typeface="Calibri"/>
                          <a:ea typeface="Calibri"/>
                          <a:cs typeface="Times New Roman"/>
                        </a:rPr>
                        <a:t>projekti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tyre</a:t>
                      </a:r>
                      <a:r>
                        <a:rPr lang="en-US" sz="1100" dirty="0">
                          <a:latin typeface="Calibri"/>
                          <a:ea typeface="Calibri"/>
                          <a:cs typeface="Times New Roman"/>
                        </a:rPr>
                        <a:t>. </a:t>
                      </a:r>
                      <a:r>
                        <a:rPr lang="en-US" sz="1100" dirty="0" err="1">
                          <a:latin typeface="Calibri"/>
                          <a:ea typeface="Calibri"/>
                          <a:cs typeface="Times New Roman"/>
                        </a:rPr>
                        <a:t>Kjo</a:t>
                      </a:r>
                      <a:r>
                        <a:rPr lang="en-US" sz="1100" dirty="0">
                          <a:latin typeface="Calibri"/>
                          <a:ea typeface="Calibri"/>
                          <a:cs typeface="Times New Roman"/>
                        </a:rPr>
                        <a:t> </a:t>
                      </a:r>
                      <a:r>
                        <a:rPr lang="en-US" sz="1100" dirty="0" err="1">
                          <a:latin typeface="Calibri"/>
                          <a:ea typeface="Calibri"/>
                          <a:cs typeface="Times New Roman"/>
                        </a:rPr>
                        <a:t>ndihmon</a:t>
                      </a:r>
                      <a:r>
                        <a:rPr lang="en-US" sz="1100" dirty="0">
                          <a:latin typeface="Calibri"/>
                          <a:ea typeface="Calibri"/>
                          <a:cs typeface="Times New Roman"/>
                        </a:rPr>
                        <a:t> </a:t>
                      </a:r>
                      <a:r>
                        <a:rPr lang="en-US" sz="1100" dirty="0" err="1">
                          <a:latin typeface="Calibri"/>
                          <a:ea typeface="Calibri"/>
                          <a:cs typeface="Times New Roman"/>
                        </a:rPr>
                        <a:t>në</a:t>
                      </a:r>
                      <a:r>
                        <a:rPr lang="en-US" sz="1100" dirty="0">
                          <a:latin typeface="Calibri"/>
                          <a:ea typeface="Calibri"/>
                          <a:cs typeface="Times New Roman"/>
                        </a:rPr>
                        <a:t> </a:t>
                      </a:r>
                      <a:r>
                        <a:rPr lang="en-US" sz="1100" dirty="0" err="1">
                          <a:latin typeface="Calibri"/>
                          <a:ea typeface="Calibri"/>
                          <a:cs typeface="Times New Roman"/>
                        </a:rPr>
                        <a:t>rritjen</a:t>
                      </a:r>
                      <a:r>
                        <a:rPr lang="en-US" sz="1100" dirty="0">
                          <a:latin typeface="Calibri"/>
                          <a:ea typeface="Calibri"/>
                          <a:cs typeface="Times New Roman"/>
                        </a:rPr>
                        <a:t> e </a:t>
                      </a:r>
                      <a:r>
                        <a:rPr lang="en-US" sz="1100" dirty="0" err="1">
                          <a:latin typeface="Calibri"/>
                          <a:ea typeface="Calibri"/>
                          <a:cs typeface="Times New Roman"/>
                        </a:rPr>
                        <a:t>vetëbesimit</a:t>
                      </a:r>
                      <a:r>
                        <a:rPr lang="en-US" sz="1100" dirty="0">
                          <a:latin typeface="Calibri"/>
                          <a:ea typeface="Calibri"/>
                          <a:cs typeface="Times New Roman"/>
                        </a:rPr>
                        <a:t> </a:t>
                      </a:r>
                      <a:r>
                        <a:rPr lang="en-US" sz="1100" dirty="0" err="1">
                          <a:latin typeface="Calibri"/>
                          <a:ea typeface="Calibri"/>
                          <a:cs typeface="Times New Roman"/>
                        </a:rPr>
                        <a:t>dhe</a:t>
                      </a:r>
                      <a:r>
                        <a:rPr lang="en-US" sz="1100" dirty="0">
                          <a:latin typeface="Calibri"/>
                          <a:ea typeface="Calibri"/>
                          <a:cs typeface="Times New Roman"/>
                        </a:rPr>
                        <a:t> </a:t>
                      </a:r>
                      <a:r>
                        <a:rPr lang="en-US" sz="1100" dirty="0" err="1">
                          <a:latin typeface="Calibri"/>
                          <a:ea typeface="Calibri"/>
                          <a:cs typeface="Times New Roman"/>
                        </a:rPr>
                        <a:t>zhvillimin</a:t>
                      </a:r>
                      <a:r>
                        <a:rPr lang="en-US" sz="1100" dirty="0">
                          <a:latin typeface="Calibri"/>
                          <a:ea typeface="Calibri"/>
                          <a:cs typeface="Times New Roman"/>
                        </a:rPr>
                        <a:t> e </a:t>
                      </a:r>
                      <a:r>
                        <a:rPr lang="en-US" sz="1100" dirty="0" err="1">
                          <a:latin typeface="Calibri"/>
                          <a:ea typeface="Calibri"/>
                          <a:cs typeface="Times New Roman"/>
                        </a:rPr>
                        <a:t>vetëvlerësimit</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tyre</a:t>
                      </a:r>
                      <a:r>
                        <a:rPr lang="en-US" sz="1100" dirty="0">
                          <a:latin typeface="Calibri"/>
                          <a:ea typeface="Calibri"/>
                          <a:cs typeface="Times New Roman"/>
                        </a:rPr>
                        <a:t>. </a:t>
                      </a:r>
                    </a:p>
                    <a:p>
                      <a:pPr marL="0" marR="0">
                        <a:lnSpc>
                          <a:spcPct val="115000"/>
                        </a:lnSpc>
                        <a:spcBef>
                          <a:spcPts val="0"/>
                        </a:spcBef>
                        <a:spcAft>
                          <a:spcPts val="0"/>
                        </a:spcAft>
                      </a:pPr>
                      <a:r>
                        <a:rPr lang="en-US" sz="1100" dirty="0">
                          <a:latin typeface="Calibri"/>
                          <a:ea typeface="Calibri"/>
                          <a:cs typeface="Times New Roman"/>
                        </a:rPr>
                        <a:t>• </a:t>
                      </a:r>
                      <a:r>
                        <a:rPr lang="en-US" sz="1100" b="1" dirty="0" err="1">
                          <a:latin typeface="Calibri"/>
                          <a:ea typeface="Calibri"/>
                          <a:cs typeface="Times New Roman"/>
                        </a:rPr>
                        <a:t>vlerësime</a:t>
                      </a:r>
                      <a:r>
                        <a:rPr lang="en-US" sz="1100" b="1" dirty="0">
                          <a:latin typeface="Calibri"/>
                          <a:ea typeface="Calibri"/>
                          <a:cs typeface="Times New Roman"/>
                        </a:rPr>
                        <a:t> </a:t>
                      </a:r>
                      <a:r>
                        <a:rPr lang="en-US" sz="1100" b="1" dirty="0" err="1">
                          <a:latin typeface="Calibri"/>
                          <a:ea typeface="Calibri"/>
                          <a:cs typeface="Times New Roman"/>
                        </a:rPr>
                        <a:t>nga</a:t>
                      </a:r>
                      <a:r>
                        <a:rPr lang="en-US" sz="1100" b="1" dirty="0">
                          <a:latin typeface="Calibri"/>
                          <a:ea typeface="Calibri"/>
                          <a:cs typeface="Times New Roman"/>
                        </a:rPr>
                        <a:t> </a:t>
                      </a:r>
                      <a:r>
                        <a:rPr lang="en-US" sz="1100" b="1" dirty="0" err="1">
                          <a:latin typeface="Calibri"/>
                          <a:ea typeface="Calibri"/>
                          <a:cs typeface="Times New Roman"/>
                        </a:rPr>
                        <a:t>mësuesi</a:t>
                      </a:r>
                      <a:r>
                        <a:rPr lang="en-US" sz="1100" b="1" dirty="0">
                          <a:latin typeface="Calibri"/>
                          <a:ea typeface="Calibri"/>
                          <a:cs typeface="Times New Roman"/>
                        </a:rPr>
                        <a:t> </a:t>
                      </a:r>
                      <a:r>
                        <a:rPr lang="en-US" sz="1100" b="1" dirty="0" err="1">
                          <a:latin typeface="Calibri"/>
                          <a:ea typeface="Calibri"/>
                          <a:cs typeface="Times New Roman"/>
                        </a:rPr>
                        <a:t>dhe</a:t>
                      </a:r>
                      <a:r>
                        <a:rPr lang="en-US" sz="1100" b="1" dirty="0">
                          <a:latin typeface="Calibri"/>
                          <a:ea typeface="Calibri"/>
                          <a:cs typeface="Times New Roman"/>
                        </a:rPr>
                        <a:t> </a:t>
                      </a:r>
                      <a:r>
                        <a:rPr lang="en-US" sz="1100" b="1" dirty="0" err="1">
                          <a:latin typeface="Calibri"/>
                          <a:ea typeface="Calibri"/>
                          <a:cs typeface="Times New Roman"/>
                        </a:rPr>
                        <a:t>të</a:t>
                      </a:r>
                      <a:r>
                        <a:rPr lang="en-US" sz="1100" b="1" dirty="0">
                          <a:latin typeface="Calibri"/>
                          <a:ea typeface="Calibri"/>
                          <a:cs typeface="Times New Roman"/>
                        </a:rPr>
                        <a:t> </a:t>
                      </a:r>
                      <a:r>
                        <a:rPr lang="en-US" sz="1100" b="1" dirty="0" err="1">
                          <a:latin typeface="Calibri"/>
                          <a:ea typeface="Calibri"/>
                          <a:cs typeface="Times New Roman"/>
                        </a:rPr>
                        <a:t>ftuarit</a:t>
                      </a:r>
                      <a:r>
                        <a:rPr lang="en-US" sz="1100" dirty="0">
                          <a:latin typeface="Calibri"/>
                          <a:ea typeface="Calibri"/>
                          <a:cs typeface="Times New Roman"/>
                        </a:rPr>
                        <a:t>. </a:t>
                      </a:r>
                      <a:r>
                        <a:rPr lang="en-US" sz="1100" dirty="0" err="1">
                          <a:latin typeface="Calibri"/>
                          <a:ea typeface="Calibri"/>
                          <a:cs typeface="Times New Roman"/>
                        </a:rPr>
                        <a:t>Krijimi</a:t>
                      </a:r>
                      <a:r>
                        <a:rPr lang="en-US" sz="1100" dirty="0">
                          <a:latin typeface="Calibri"/>
                          <a:ea typeface="Calibri"/>
                          <a:cs typeface="Times New Roman"/>
                        </a:rPr>
                        <a:t> </a:t>
                      </a:r>
                      <a:r>
                        <a:rPr lang="en-US" sz="1100" dirty="0" err="1">
                          <a:latin typeface="Calibri"/>
                          <a:ea typeface="Calibri"/>
                          <a:cs typeface="Times New Roman"/>
                        </a:rPr>
                        <a:t>i</a:t>
                      </a:r>
                      <a:r>
                        <a:rPr lang="en-US" sz="1100" dirty="0">
                          <a:latin typeface="Calibri"/>
                          <a:ea typeface="Calibri"/>
                          <a:cs typeface="Times New Roman"/>
                        </a:rPr>
                        <a:t> </a:t>
                      </a:r>
                      <a:r>
                        <a:rPr lang="en-US" sz="1100" dirty="0" err="1">
                          <a:latin typeface="Calibri"/>
                          <a:ea typeface="Calibri"/>
                          <a:cs typeface="Times New Roman"/>
                        </a:rPr>
                        <a:t>mundësive</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marrë</a:t>
                      </a:r>
                      <a:r>
                        <a:rPr lang="en-US" sz="1100" dirty="0">
                          <a:latin typeface="Calibri"/>
                          <a:ea typeface="Calibri"/>
                          <a:cs typeface="Times New Roman"/>
                        </a:rPr>
                        <a:t> feedback </a:t>
                      </a:r>
                      <a:r>
                        <a:rPr lang="en-US" sz="1100" dirty="0" err="1">
                          <a:latin typeface="Calibri"/>
                          <a:ea typeface="Calibri"/>
                          <a:cs typeface="Times New Roman"/>
                        </a:rPr>
                        <a:t>konstruktiv</a:t>
                      </a:r>
                      <a:r>
                        <a:rPr lang="en-US" sz="1100" dirty="0">
                          <a:latin typeface="Calibri"/>
                          <a:ea typeface="Calibri"/>
                          <a:cs typeface="Times New Roman"/>
                        </a:rPr>
                        <a:t> </a:t>
                      </a:r>
                      <a:r>
                        <a:rPr lang="en-US" sz="1100" dirty="0" err="1">
                          <a:latin typeface="Calibri"/>
                          <a:ea typeface="Calibri"/>
                          <a:cs typeface="Times New Roman"/>
                        </a:rPr>
                        <a:t>nga</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tjerët</a:t>
                      </a:r>
                      <a:r>
                        <a:rPr lang="en-US" sz="1100" dirty="0">
                          <a:latin typeface="Calibri"/>
                          <a:ea typeface="Calibri"/>
                          <a:cs typeface="Times New Roman"/>
                        </a:rPr>
                        <a:t> </a:t>
                      </a:r>
                      <a:r>
                        <a:rPr lang="en-US" sz="1100" dirty="0" err="1">
                          <a:latin typeface="Calibri"/>
                          <a:ea typeface="Calibri"/>
                          <a:cs typeface="Times New Roman"/>
                        </a:rPr>
                        <a:t>për</a:t>
                      </a:r>
                      <a:r>
                        <a:rPr lang="en-US" sz="1100" dirty="0">
                          <a:latin typeface="Calibri"/>
                          <a:ea typeface="Calibri"/>
                          <a:cs typeface="Times New Roman"/>
                        </a:rPr>
                        <a:t> </a:t>
                      </a:r>
                      <a:r>
                        <a:rPr lang="en-US" sz="1100" dirty="0" err="1">
                          <a:latin typeface="Calibri"/>
                          <a:ea typeface="Calibri"/>
                          <a:cs typeface="Times New Roman"/>
                        </a:rPr>
                        <a:t>të</a:t>
                      </a:r>
                      <a:r>
                        <a:rPr lang="en-US" sz="1100" dirty="0">
                          <a:latin typeface="Calibri"/>
                          <a:ea typeface="Calibri"/>
                          <a:cs typeface="Times New Roman"/>
                        </a:rPr>
                        <a:t> </a:t>
                      </a:r>
                      <a:r>
                        <a:rPr lang="en-US" sz="1100" dirty="0" err="1">
                          <a:latin typeface="Calibri"/>
                          <a:ea typeface="Calibri"/>
                          <a:cs typeface="Times New Roman"/>
                        </a:rPr>
                        <a:t>përmirësuar</a:t>
                      </a:r>
                      <a:r>
                        <a:rPr lang="en-US" sz="1100" dirty="0">
                          <a:latin typeface="Calibri"/>
                          <a:ea typeface="Calibri"/>
                          <a:cs typeface="Times New Roman"/>
                        </a:rPr>
                        <a:t> </a:t>
                      </a:r>
                      <a:r>
                        <a:rPr lang="en-US" sz="1100" dirty="0" err="1">
                          <a:latin typeface="Calibri"/>
                          <a:ea typeface="Calibri"/>
                          <a:cs typeface="Times New Roman"/>
                        </a:rPr>
                        <a:t>aftësitë</a:t>
                      </a:r>
                      <a:r>
                        <a:rPr lang="en-US" sz="1100" dirty="0">
                          <a:latin typeface="Calibri"/>
                          <a:ea typeface="Calibri"/>
                          <a:cs typeface="Times New Roman"/>
                        </a:rPr>
                        <a:t> e </a:t>
                      </a:r>
                      <a:r>
                        <a:rPr lang="en-US" sz="1100" dirty="0" err="1">
                          <a:latin typeface="Calibri"/>
                          <a:ea typeface="Calibri"/>
                          <a:cs typeface="Times New Roman"/>
                        </a:rPr>
                        <a:t>prezantimit</a:t>
                      </a:r>
                      <a:endParaRPr lang="en-US" sz="1100" dirty="0">
                        <a:latin typeface="Calibri"/>
                        <a:ea typeface="Calibri"/>
                        <a:cs typeface="Times New Roman"/>
                      </a:endParaRPr>
                    </a:p>
                  </a:txBody>
                  <a:tcPr marL="34421" marR="3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457200"/>
          <a:ext cx="8077200" cy="6099048"/>
        </p:xfrm>
        <a:graphic>
          <a:graphicData uri="http://schemas.openxmlformats.org/drawingml/2006/table">
            <a:tbl>
              <a:tblPr/>
              <a:tblGrid>
                <a:gridCol w="1004676">
                  <a:extLst>
                    <a:ext uri="{9D8B030D-6E8A-4147-A177-3AD203B41FA5}">
                      <a16:colId xmlns="" xmlns:a16="http://schemas.microsoft.com/office/drawing/2014/main" val="20000"/>
                    </a:ext>
                  </a:extLst>
                </a:gridCol>
                <a:gridCol w="7072524">
                  <a:extLst>
                    <a:ext uri="{9D8B030D-6E8A-4147-A177-3AD203B41FA5}">
                      <a16:colId xmlns="" xmlns:a16="http://schemas.microsoft.com/office/drawing/2014/main" val="20001"/>
                    </a:ext>
                  </a:extLst>
                </a:gridCol>
              </a:tblGrid>
              <a:tr h="5867400">
                <a:tc>
                  <a:txBody>
                    <a:bodyPr/>
                    <a:lstStyle/>
                    <a:p>
                      <a:pPr marL="0" marR="0">
                        <a:lnSpc>
                          <a:spcPct val="115000"/>
                        </a:lnSpc>
                        <a:spcBef>
                          <a:spcPts val="0"/>
                        </a:spcBef>
                        <a:spcAft>
                          <a:spcPts val="0"/>
                        </a:spcAft>
                      </a:pPr>
                      <a:r>
                        <a:rPr lang="en-US" sz="1400" dirty="0" err="1">
                          <a:latin typeface="Calibri"/>
                          <a:ea typeface="Calibri"/>
                          <a:cs typeface="Times New Roman"/>
                        </a:rPr>
                        <a:t>Partneriteti</a:t>
                      </a:r>
                      <a:r>
                        <a:rPr lang="en-US" sz="1400" dirty="0">
                          <a:latin typeface="Calibri"/>
                          <a:ea typeface="Calibri"/>
                          <a:cs typeface="Times New Roman"/>
                        </a:rPr>
                        <a:t> </a:t>
                      </a:r>
                      <a:r>
                        <a:rPr lang="en-US" sz="1400" dirty="0" err="1">
                          <a:latin typeface="Calibri"/>
                          <a:ea typeface="Calibri"/>
                          <a:cs typeface="Times New Roman"/>
                        </a:rPr>
                        <a:t>mësues-prind</a:t>
                      </a:r>
                      <a:endParaRPr lang="en-US" sz="1400" dirty="0">
                        <a:latin typeface="Calibri"/>
                        <a:ea typeface="Calibri"/>
                        <a:cs typeface="Times New Roman"/>
                      </a:endParaRPr>
                    </a:p>
                  </a:txBody>
                  <a:tcPr marL="34421" marR="3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luajnë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rol</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rëndësishëm</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mbështetjen</a:t>
                      </a:r>
                      <a:r>
                        <a:rPr lang="en-US" sz="1200" dirty="0">
                          <a:latin typeface="Calibri"/>
                          <a:ea typeface="Calibri"/>
                          <a:cs typeface="Times New Roman"/>
                        </a:rPr>
                        <a:t> e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kontribuojnë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zhvillimin</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përgjithshëm</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zbatimin</a:t>
                      </a:r>
                      <a:r>
                        <a:rPr lang="en-US" sz="1200" dirty="0">
                          <a:latin typeface="Calibri"/>
                          <a:ea typeface="Calibri"/>
                          <a:cs typeface="Times New Roman"/>
                        </a:rPr>
                        <a:t> e </a:t>
                      </a:r>
                      <a:r>
                        <a:rPr lang="en-US" sz="1200" dirty="0" err="1">
                          <a:latin typeface="Calibri"/>
                          <a:ea typeface="Calibri"/>
                          <a:cs typeface="Times New Roman"/>
                        </a:rPr>
                        <a:t>projekteve</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Komunikim</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rregullt</a:t>
                      </a:r>
                      <a:r>
                        <a:rPr lang="en-US" sz="1200" dirty="0">
                          <a:latin typeface="Calibri"/>
                          <a:ea typeface="Calibri"/>
                          <a:cs typeface="Times New Roman"/>
                        </a:rPr>
                        <a:t> • </a:t>
                      </a:r>
                      <a:r>
                        <a:rPr lang="en-US" sz="1200" b="1" dirty="0" err="1">
                          <a:latin typeface="Calibri"/>
                          <a:ea typeface="Calibri"/>
                          <a:cs typeface="Times New Roman"/>
                        </a:rPr>
                        <a:t>Informimi</a:t>
                      </a:r>
                      <a:r>
                        <a:rPr lang="en-US" sz="1200" b="1" dirty="0">
                          <a:latin typeface="Calibri"/>
                          <a:ea typeface="Calibri"/>
                          <a:cs typeface="Times New Roman"/>
                        </a:rPr>
                        <a:t> </a:t>
                      </a:r>
                      <a:r>
                        <a:rPr lang="en-US" sz="1200" b="1" dirty="0" err="1">
                          <a:latin typeface="Calibri"/>
                          <a:ea typeface="Calibri"/>
                          <a:cs typeface="Times New Roman"/>
                        </a:rPr>
                        <a:t>për</a:t>
                      </a:r>
                      <a:r>
                        <a:rPr lang="en-US" sz="1200" b="1" dirty="0">
                          <a:latin typeface="Calibri"/>
                          <a:ea typeface="Calibri"/>
                          <a:cs typeface="Times New Roman"/>
                        </a:rPr>
                        <a:t> </a:t>
                      </a:r>
                      <a:r>
                        <a:rPr lang="en-US" sz="1200" b="1" dirty="0" err="1">
                          <a:latin typeface="Calibri"/>
                          <a:ea typeface="Calibri"/>
                          <a:cs typeface="Times New Roman"/>
                        </a:rPr>
                        <a:t>projektin</a:t>
                      </a:r>
                      <a:r>
                        <a:rPr lang="en-US" sz="1200" dirty="0">
                          <a:latin typeface="Calibri"/>
                          <a:ea typeface="Calibri"/>
                          <a:cs typeface="Times New Roman"/>
                        </a:rPr>
                        <a:t>: </a:t>
                      </a:r>
                      <a:r>
                        <a:rPr lang="en-US" sz="1200" dirty="0" err="1">
                          <a:latin typeface="Calibri"/>
                          <a:ea typeface="Calibri"/>
                          <a:cs typeface="Times New Roman"/>
                        </a:rPr>
                        <a:t>Mësuesit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komunikojnë</a:t>
                      </a:r>
                      <a:r>
                        <a:rPr lang="en-US" sz="1200" dirty="0">
                          <a:latin typeface="Calibri"/>
                          <a:ea typeface="Calibri"/>
                          <a:cs typeface="Times New Roman"/>
                        </a:rPr>
                        <a:t> </a:t>
                      </a:r>
                      <a:r>
                        <a:rPr lang="en-US" sz="1200" dirty="0" err="1">
                          <a:latin typeface="Calibri"/>
                          <a:ea typeface="Calibri"/>
                          <a:cs typeface="Times New Roman"/>
                        </a:rPr>
                        <a:t>qartë</a:t>
                      </a:r>
                      <a:r>
                        <a:rPr lang="en-US" sz="1200" dirty="0">
                          <a:latin typeface="Calibri"/>
                          <a:ea typeface="Calibri"/>
                          <a:cs typeface="Times New Roman"/>
                        </a:rPr>
                        <a:t> me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projektin</a:t>
                      </a:r>
                      <a:r>
                        <a:rPr lang="en-US" sz="1200" dirty="0">
                          <a:latin typeface="Calibri"/>
                          <a:ea typeface="Calibri"/>
                          <a:cs typeface="Times New Roman"/>
                        </a:rPr>
                        <a:t>, </a:t>
                      </a:r>
                      <a:r>
                        <a:rPr lang="en-US" sz="1200" dirty="0" err="1">
                          <a:latin typeface="Calibri"/>
                          <a:ea typeface="Calibri"/>
                          <a:cs typeface="Times New Roman"/>
                        </a:rPr>
                        <a:t>qëllimet</a:t>
                      </a:r>
                      <a:r>
                        <a:rPr lang="en-US" sz="1200" dirty="0">
                          <a:latin typeface="Calibri"/>
                          <a:ea typeface="Calibri"/>
                          <a:cs typeface="Times New Roman"/>
                        </a:rPr>
                        <a:t> e </a:t>
                      </a:r>
                      <a:r>
                        <a:rPr lang="en-US" sz="1200" dirty="0" err="1">
                          <a:latin typeface="Calibri"/>
                          <a:ea typeface="Calibri"/>
                          <a:cs typeface="Times New Roman"/>
                        </a:rPr>
                        <a:t>tij</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mënyrat</a:t>
                      </a:r>
                      <a:r>
                        <a:rPr lang="en-US" sz="1200" dirty="0">
                          <a:latin typeface="Calibri"/>
                          <a:ea typeface="Calibri"/>
                          <a:cs typeface="Times New Roman"/>
                        </a:rPr>
                        <a:t> se </a:t>
                      </a:r>
                      <a:r>
                        <a:rPr lang="en-US" sz="1200" dirty="0" err="1">
                          <a:latin typeface="Calibri"/>
                          <a:ea typeface="Calibri"/>
                          <a:cs typeface="Times New Roman"/>
                        </a:rPr>
                        <a:t>si</a:t>
                      </a:r>
                      <a:r>
                        <a:rPr lang="en-US" sz="1200" dirty="0">
                          <a:latin typeface="Calibri"/>
                          <a:ea typeface="Calibri"/>
                          <a:cs typeface="Times New Roman"/>
                        </a:rPr>
                        <a:t> </a:t>
                      </a:r>
                      <a:r>
                        <a:rPr lang="en-US" sz="1200" dirty="0" err="1">
                          <a:latin typeface="Calibri"/>
                          <a:ea typeface="Calibri"/>
                          <a:cs typeface="Times New Roman"/>
                        </a:rPr>
                        <a:t>ata</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kontribuojnë</a:t>
                      </a:r>
                      <a:r>
                        <a:rPr lang="en-US" sz="1200" dirty="0">
                          <a:latin typeface="Calibri"/>
                          <a:ea typeface="Calibri"/>
                          <a:cs typeface="Times New Roman"/>
                        </a:rPr>
                        <a:t>. </a:t>
                      </a: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bëhet</a:t>
                      </a:r>
                      <a:r>
                        <a:rPr lang="en-US" sz="1200" dirty="0">
                          <a:latin typeface="Calibri"/>
                          <a:ea typeface="Calibri"/>
                          <a:cs typeface="Times New Roman"/>
                        </a:rPr>
                        <a:t> </a:t>
                      </a:r>
                      <a:r>
                        <a:rPr lang="en-US" sz="1200" dirty="0" err="1">
                          <a:latin typeface="Calibri"/>
                          <a:ea typeface="Calibri"/>
                          <a:cs typeface="Times New Roman"/>
                        </a:rPr>
                        <a:t>përmes</a:t>
                      </a:r>
                      <a:r>
                        <a:rPr lang="en-US" sz="1200" dirty="0">
                          <a:latin typeface="Calibri"/>
                          <a:ea typeface="Calibri"/>
                          <a:cs typeface="Times New Roman"/>
                        </a:rPr>
                        <a:t> </a:t>
                      </a:r>
                      <a:r>
                        <a:rPr lang="en-US" sz="1200" dirty="0" err="1">
                          <a:latin typeface="Calibri"/>
                          <a:ea typeface="Calibri"/>
                          <a:cs typeface="Times New Roman"/>
                        </a:rPr>
                        <a:t>takimeve</a:t>
                      </a:r>
                      <a:r>
                        <a:rPr lang="en-US" sz="1200" dirty="0">
                          <a:latin typeface="Calibri"/>
                          <a:ea typeface="Calibri"/>
                          <a:cs typeface="Times New Roman"/>
                        </a:rPr>
                        <a:t>, </a:t>
                      </a:r>
                      <a:r>
                        <a:rPr lang="en-US" sz="1200" dirty="0" err="1">
                          <a:latin typeface="Calibri"/>
                          <a:ea typeface="Calibri"/>
                          <a:cs typeface="Times New Roman"/>
                        </a:rPr>
                        <a:t>letrave</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a:t>
                      </a:r>
                      <a:r>
                        <a:rPr lang="en-US" sz="1200" dirty="0" err="1">
                          <a:latin typeface="Calibri"/>
                          <a:ea typeface="Calibri"/>
                          <a:cs typeface="Times New Roman"/>
                        </a:rPr>
                        <a:t>komunikimeve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grupe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dedikuara</a:t>
                      </a:r>
                      <a:r>
                        <a:rPr lang="en-US" sz="1200" dirty="0">
                          <a:latin typeface="Calibri"/>
                          <a:ea typeface="Calibri"/>
                          <a:cs typeface="Times New Roman"/>
                        </a:rPr>
                        <a:t> online. </a:t>
                      </a:r>
                      <a:r>
                        <a:rPr lang="en-US" sz="1200" b="1" dirty="0">
                          <a:latin typeface="Calibri"/>
                          <a:ea typeface="Calibri"/>
                          <a:cs typeface="Times New Roman"/>
                        </a:rPr>
                        <a:t>• </a:t>
                      </a:r>
                      <a:r>
                        <a:rPr lang="en-US" sz="1200" b="1" dirty="0" err="1">
                          <a:latin typeface="Calibri"/>
                          <a:ea typeface="Calibri"/>
                          <a:cs typeface="Times New Roman"/>
                        </a:rPr>
                        <a:t>Rrjetet</a:t>
                      </a:r>
                      <a:r>
                        <a:rPr lang="en-US" sz="1200" b="1" dirty="0">
                          <a:latin typeface="Calibri"/>
                          <a:ea typeface="Calibri"/>
                          <a:cs typeface="Times New Roman"/>
                        </a:rPr>
                        <a:t> </a:t>
                      </a:r>
                      <a:r>
                        <a:rPr lang="en-US" sz="1200" b="1" dirty="0" err="1">
                          <a:latin typeface="Calibri"/>
                          <a:ea typeface="Calibri"/>
                          <a:cs typeface="Times New Roman"/>
                        </a:rPr>
                        <a:t>sociale</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aplikacionet</a:t>
                      </a:r>
                      <a:r>
                        <a:rPr lang="en-US" sz="1200" dirty="0">
                          <a:latin typeface="Calibri"/>
                          <a:ea typeface="Calibri"/>
                          <a:cs typeface="Times New Roman"/>
                        </a:rPr>
                        <a:t>: </a:t>
                      </a:r>
                      <a:r>
                        <a:rPr lang="en-US" sz="1200" dirty="0" err="1">
                          <a:latin typeface="Calibri"/>
                          <a:ea typeface="Calibri"/>
                          <a:cs typeface="Times New Roman"/>
                        </a:rPr>
                        <a:t>Përdorimi</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platformave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komunikimit</a:t>
                      </a:r>
                      <a:r>
                        <a:rPr lang="en-US" sz="1200" dirty="0">
                          <a:latin typeface="Calibri"/>
                          <a:ea typeface="Calibri"/>
                          <a:cs typeface="Times New Roman"/>
                        </a:rPr>
                        <a:t> online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ndarë</a:t>
                      </a:r>
                      <a:r>
                        <a:rPr lang="en-US" sz="1200" dirty="0">
                          <a:latin typeface="Calibri"/>
                          <a:ea typeface="Calibri"/>
                          <a:cs typeface="Times New Roman"/>
                        </a:rPr>
                        <a:t> </a:t>
                      </a:r>
                      <a:r>
                        <a:rPr lang="en-US" sz="1200" dirty="0" err="1">
                          <a:latin typeface="Calibri"/>
                          <a:ea typeface="Calibri"/>
                          <a:cs typeface="Times New Roman"/>
                        </a:rPr>
                        <a:t>informacion</a:t>
                      </a:r>
                      <a:r>
                        <a:rPr lang="en-US" sz="1200" dirty="0">
                          <a:latin typeface="Calibri"/>
                          <a:ea typeface="Calibri"/>
                          <a:cs typeface="Times New Roman"/>
                        </a:rPr>
                        <a:t> </a:t>
                      </a:r>
                      <a:r>
                        <a:rPr lang="en-US" sz="1200" dirty="0" err="1">
                          <a:latin typeface="Calibri"/>
                          <a:ea typeface="Calibri"/>
                          <a:cs typeface="Times New Roman"/>
                        </a:rPr>
                        <a:t>rreth</a:t>
                      </a:r>
                      <a:r>
                        <a:rPr lang="en-US" sz="1200" dirty="0">
                          <a:latin typeface="Calibri"/>
                          <a:ea typeface="Calibri"/>
                          <a:cs typeface="Times New Roman"/>
                        </a:rPr>
                        <a:t> </a:t>
                      </a:r>
                      <a:r>
                        <a:rPr lang="en-US" sz="1200" dirty="0" err="1">
                          <a:latin typeface="Calibri"/>
                          <a:ea typeface="Calibri"/>
                          <a:cs typeface="Times New Roman"/>
                        </a:rPr>
                        <a:t>aktiviteteve</a:t>
                      </a:r>
                      <a:r>
                        <a:rPr lang="en-US" sz="1200" dirty="0">
                          <a:latin typeface="Calibri"/>
                          <a:ea typeface="Calibri"/>
                          <a:cs typeface="Times New Roman"/>
                        </a:rPr>
                        <a:t>, </a:t>
                      </a:r>
                      <a:r>
                        <a:rPr lang="en-US" sz="1200" dirty="0" err="1">
                          <a:latin typeface="Calibri"/>
                          <a:ea typeface="Calibri"/>
                          <a:cs typeface="Times New Roman"/>
                        </a:rPr>
                        <a:t>rezultateve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ecurisë</a:t>
                      </a:r>
                      <a:r>
                        <a:rPr lang="en-US" sz="1200" dirty="0">
                          <a:latin typeface="Calibri"/>
                          <a:ea typeface="Calibri"/>
                          <a:cs typeface="Times New Roman"/>
                        </a:rPr>
                        <a:t> </a:t>
                      </a:r>
                      <a:r>
                        <a:rPr lang="en-US" sz="1200" dirty="0" err="1">
                          <a:latin typeface="Calibri"/>
                          <a:ea typeface="Calibri"/>
                          <a:cs typeface="Times New Roman"/>
                        </a:rPr>
                        <a:t>së</a:t>
                      </a:r>
                      <a:r>
                        <a:rPr lang="en-US" sz="1200" dirty="0">
                          <a:latin typeface="Calibri"/>
                          <a:ea typeface="Calibri"/>
                          <a:cs typeface="Times New Roman"/>
                        </a:rPr>
                        <a:t> </a:t>
                      </a:r>
                      <a:r>
                        <a:rPr lang="en-US" sz="1200"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Pjesëmarrje</a:t>
                      </a:r>
                      <a:r>
                        <a:rPr lang="en-US" sz="1200" dirty="0">
                          <a:latin typeface="Calibri"/>
                          <a:ea typeface="Calibri"/>
                          <a:cs typeface="Times New Roman"/>
                        </a:rPr>
                        <a:t> </a:t>
                      </a:r>
                      <a:r>
                        <a:rPr lang="en-US" sz="1200" dirty="0" err="1">
                          <a:latin typeface="Calibri"/>
                          <a:ea typeface="Calibri"/>
                          <a:cs typeface="Times New Roman"/>
                        </a:rPr>
                        <a:t>aktive</a:t>
                      </a:r>
                      <a:r>
                        <a:rPr lang="en-US" sz="1200" dirty="0">
                          <a:latin typeface="Calibri"/>
                          <a:ea typeface="Calibri"/>
                          <a:cs typeface="Times New Roman"/>
                        </a:rPr>
                        <a:t>• </a:t>
                      </a:r>
                      <a:r>
                        <a:rPr lang="en-US" sz="1200" b="1" dirty="0" err="1">
                          <a:latin typeface="Calibri"/>
                          <a:ea typeface="Calibri"/>
                          <a:cs typeface="Times New Roman"/>
                        </a:rPr>
                        <a:t>Kontributi</a:t>
                      </a:r>
                      <a:r>
                        <a:rPr lang="en-US" sz="1200" b="1" dirty="0">
                          <a:latin typeface="Calibri"/>
                          <a:ea typeface="Calibri"/>
                          <a:cs typeface="Times New Roman"/>
                        </a:rPr>
                        <a:t> </a:t>
                      </a:r>
                      <a:r>
                        <a:rPr lang="en-US" sz="1200" b="1" dirty="0" err="1">
                          <a:latin typeface="Calibri"/>
                          <a:ea typeface="Calibri"/>
                          <a:cs typeface="Times New Roman"/>
                        </a:rPr>
                        <a:t>në</a:t>
                      </a:r>
                      <a:r>
                        <a:rPr lang="en-US" sz="1200" b="1" dirty="0">
                          <a:latin typeface="Calibri"/>
                          <a:ea typeface="Calibri"/>
                          <a:cs typeface="Times New Roman"/>
                        </a:rPr>
                        <a:t> </a:t>
                      </a:r>
                      <a:r>
                        <a:rPr lang="en-US" sz="1200" b="1" dirty="0" err="1">
                          <a:latin typeface="Calibri"/>
                          <a:ea typeface="Calibri"/>
                          <a:cs typeface="Times New Roman"/>
                        </a:rPr>
                        <a:t>aktivitete</a:t>
                      </a:r>
                      <a:r>
                        <a:rPr lang="en-US" sz="1200" b="1"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angazhohen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aktivitete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ndryshme</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ofrimin</a:t>
                      </a:r>
                      <a:r>
                        <a:rPr lang="en-US" sz="1200" dirty="0">
                          <a:latin typeface="Calibri"/>
                          <a:ea typeface="Calibri"/>
                          <a:cs typeface="Times New Roman"/>
                        </a:rPr>
                        <a:t> e </a:t>
                      </a:r>
                      <a:r>
                        <a:rPr lang="en-US" sz="1200" dirty="0" err="1">
                          <a:latin typeface="Calibri"/>
                          <a:ea typeface="Calibri"/>
                          <a:cs typeface="Times New Roman"/>
                        </a:rPr>
                        <a:t>njohurive</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përvojave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temën</a:t>
                      </a:r>
                      <a:r>
                        <a:rPr lang="en-US" sz="1200" dirty="0">
                          <a:latin typeface="Calibri"/>
                          <a:ea typeface="Calibri"/>
                          <a:cs typeface="Times New Roman"/>
                        </a:rPr>
                        <a:t> e </a:t>
                      </a:r>
                      <a:r>
                        <a:rPr lang="en-US" sz="1200" dirty="0" err="1">
                          <a:latin typeface="Calibri"/>
                          <a:ea typeface="Calibri"/>
                          <a:cs typeface="Times New Roman"/>
                        </a:rPr>
                        <a:t>projektit</a:t>
                      </a:r>
                      <a:r>
                        <a:rPr lang="en-US" sz="1200" dirty="0">
                          <a:latin typeface="Calibri"/>
                          <a:ea typeface="Calibri"/>
                          <a:cs typeface="Times New Roman"/>
                        </a:rPr>
                        <a:t>. • </a:t>
                      </a:r>
                      <a:r>
                        <a:rPr lang="en-US" sz="1200" b="1" dirty="0" err="1">
                          <a:latin typeface="Calibri"/>
                          <a:ea typeface="Calibri"/>
                          <a:cs typeface="Times New Roman"/>
                        </a:rPr>
                        <a:t>Vullnetarizmi</a:t>
                      </a:r>
                      <a:r>
                        <a:rPr lang="en-US" sz="1200" b="1"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ofrojnë</a:t>
                      </a:r>
                      <a:r>
                        <a:rPr lang="en-US" sz="1200" dirty="0">
                          <a:latin typeface="Calibri"/>
                          <a:ea typeface="Calibri"/>
                          <a:cs typeface="Times New Roman"/>
                        </a:rPr>
                        <a:t> </a:t>
                      </a:r>
                      <a:r>
                        <a:rPr lang="en-US" sz="1200" dirty="0" err="1">
                          <a:latin typeface="Calibri"/>
                          <a:ea typeface="Calibri"/>
                          <a:cs typeface="Times New Roman"/>
                        </a:rPr>
                        <a:t>ndihmë</a:t>
                      </a:r>
                      <a:r>
                        <a:rPr lang="en-US" sz="1200" dirty="0">
                          <a:latin typeface="Calibri"/>
                          <a:ea typeface="Calibri"/>
                          <a:cs typeface="Times New Roman"/>
                        </a:rPr>
                        <a:t> </a:t>
                      </a:r>
                      <a:r>
                        <a:rPr lang="en-US" sz="1200" dirty="0" err="1">
                          <a:latin typeface="Calibri"/>
                          <a:ea typeface="Calibri"/>
                          <a:cs typeface="Times New Roman"/>
                        </a:rPr>
                        <a:t>si</a:t>
                      </a:r>
                      <a:r>
                        <a:rPr lang="en-US" sz="1200" dirty="0">
                          <a:latin typeface="Calibri"/>
                          <a:ea typeface="Calibri"/>
                          <a:cs typeface="Times New Roman"/>
                        </a:rPr>
                        <a:t> </a:t>
                      </a:r>
                      <a:r>
                        <a:rPr lang="en-US" sz="1200" dirty="0" err="1">
                          <a:latin typeface="Calibri"/>
                          <a:ea typeface="Calibri"/>
                          <a:cs typeface="Times New Roman"/>
                        </a:rPr>
                        <a:t>vullnetarë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klasë</a:t>
                      </a:r>
                      <a:r>
                        <a:rPr lang="en-US" sz="1200" dirty="0">
                          <a:latin typeface="Calibri"/>
                          <a:ea typeface="Calibri"/>
                          <a:cs typeface="Times New Roman"/>
                        </a:rPr>
                        <a:t>, duke </a:t>
                      </a:r>
                      <a:r>
                        <a:rPr lang="en-US" sz="1200" dirty="0" err="1">
                          <a:latin typeface="Calibri"/>
                          <a:ea typeface="Calibri"/>
                          <a:cs typeface="Times New Roman"/>
                        </a:rPr>
                        <a:t>mbështetur</a:t>
                      </a:r>
                      <a:r>
                        <a:rPr lang="en-US" sz="1200" dirty="0">
                          <a:latin typeface="Calibri"/>
                          <a:ea typeface="Calibri"/>
                          <a:cs typeface="Times New Roman"/>
                        </a:rPr>
                        <a:t> </a:t>
                      </a:r>
                      <a:r>
                        <a:rPr lang="en-US" sz="1200" dirty="0" err="1">
                          <a:latin typeface="Calibri"/>
                          <a:ea typeface="Calibri"/>
                          <a:cs typeface="Times New Roman"/>
                        </a:rPr>
                        <a:t>mësuesin</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zbatimin</a:t>
                      </a:r>
                      <a:r>
                        <a:rPr lang="en-US" sz="1200" dirty="0">
                          <a:latin typeface="Calibri"/>
                          <a:ea typeface="Calibri"/>
                          <a:cs typeface="Times New Roman"/>
                        </a:rPr>
                        <a:t> e </a:t>
                      </a:r>
                      <a:r>
                        <a:rPr lang="en-US" sz="1200" dirty="0" err="1">
                          <a:latin typeface="Calibri"/>
                          <a:ea typeface="Calibri"/>
                          <a:cs typeface="Times New Roman"/>
                        </a:rPr>
                        <a:t>aktiviteteve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Pjesëmarrje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aktivitete</a:t>
                      </a:r>
                      <a:r>
                        <a:rPr lang="en-US" sz="1200" dirty="0">
                          <a:latin typeface="Calibri"/>
                          <a:ea typeface="Calibri"/>
                          <a:cs typeface="Times New Roman"/>
                        </a:rPr>
                        <a:t> </a:t>
                      </a:r>
                      <a:r>
                        <a:rPr lang="en-US" sz="1200" dirty="0" err="1">
                          <a:latin typeface="Calibri"/>
                          <a:ea typeface="Calibri"/>
                          <a:cs typeface="Times New Roman"/>
                        </a:rPr>
                        <a:t>jashtë</a:t>
                      </a:r>
                      <a:r>
                        <a:rPr lang="en-US" sz="1200" dirty="0">
                          <a:latin typeface="Calibri"/>
                          <a:ea typeface="Calibri"/>
                          <a:cs typeface="Times New Roman"/>
                        </a:rPr>
                        <a:t> </a:t>
                      </a:r>
                      <a:r>
                        <a:rPr lang="en-US" sz="1200" dirty="0" err="1">
                          <a:latin typeface="Calibri"/>
                          <a:ea typeface="Calibri"/>
                          <a:cs typeface="Times New Roman"/>
                        </a:rPr>
                        <a:t>klasës</a:t>
                      </a:r>
                      <a:r>
                        <a:rPr lang="en-US" sz="1200" dirty="0">
                          <a:latin typeface="Calibri"/>
                          <a:ea typeface="Calibri"/>
                          <a:cs typeface="Times New Roman"/>
                        </a:rPr>
                        <a:t> • </a:t>
                      </a:r>
                      <a:r>
                        <a:rPr lang="en-US" sz="1200" b="1" dirty="0" err="1">
                          <a:latin typeface="Calibri"/>
                          <a:ea typeface="Calibri"/>
                          <a:cs typeface="Times New Roman"/>
                        </a:rPr>
                        <a:t>Ekskursione</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vizita</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ndihmojnë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organizimin</a:t>
                      </a:r>
                      <a:r>
                        <a:rPr lang="en-US" sz="1200" dirty="0">
                          <a:latin typeface="Calibri"/>
                          <a:ea typeface="Calibri"/>
                          <a:cs typeface="Times New Roman"/>
                        </a:rPr>
                        <a:t> e </a:t>
                      </a:r>
                      <a:r>
                        <a:rPr lang="en-US" sz="1200" dirty="0" err="1">
                          <a:latin typeface="Calibri"/>
                          <a:ea typeface="Calibri"/>
                          <a:cs typeface="Times New Roman"/>
                        </a:rPr>
                        <a:t>ekskursioneve</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vizitave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lidhen</a:t>
                      </a:r>
                      <a:r>
                        <a:rPr lang="en-US" sz="1200" dirty="0">
                          <a:latin typeface="Calibri"/>
                          <a:ea typeface="Calibri"/>
                          <a:cs typeface="Times New Roman"/>
                        </a:rPr>
                        <a:t> me </a:t>
                      </a:r>
                      <a:r>
                        <a:rPr lang="en-US" sz="1200" dirty="0" err="1">
                          <a:latin typeface="Calibri"/>
                          <a:ea typeface="Calibri"/>
                          <a:cs typeface="Times New Roman"/>
                        </a:rPr>
                        <a:t>temën</a:t>
                      </a:r>
                      <a:r>
                        <a:rPr lang="en-US" sz="1200" dirty="0">
                          <a:latin typeface="Calibri"/>
                          <a:ea typeface="Calibri"/>
                          <a:cs typeface="Times New Roman"/>
                        </a:rPr>
                        <a:t> e </a:t>
                      </a:r>
                      <a:r>
                        <a:rPr lang="en-US" sz="1200" dirty="0" err="1">
                          <a:latin typeface="Calibri"/>
                          <a:ea typeface="Calibri"/>
                          <a:cs typeface="Times New Roman"/>
                        </a:rPr>
                        <a:t>projektit</a:t>
                      </a:r>
                      <a:r>
                        <a:rPr lang="en-US" sz="1200" dirty="0">
                          <a:latin typeface="Calibri"/>
                          <a:ea typeface="Calibri"/>
                          <a:cs typeface="Times New Roman"/>
                        </a:rPr>
                        <a:t>. </a:t>
                      </a:r>
                      <a:r>
                        <a:rPr lang="en-US" sz="1200" dirty="0" err="1">
                          <a:latin typeface="Calibri"/>
                          <a:ea typeface="Calibri"/>
                          <a:cs typeface="Times New Roman"/>
                        </a:rPr>
                        <a:t>Kjo</a:t>
                      </a:r>
                      <a:r>
                        <a:rPr lang="en-US" sz="1200" dirty="0">
                          <a:latin typeface="Calibri"/>
                          <a:ea typeface="Calibri"/>
                          <a:cs typeface="Times New Roman"/>
                        </a:rPr>
                        <a:t> u </a:t>
                      </a:r>
                      <a:r>
                        <a:rPr lang="en-US" sz="1200" dirty="0" err="1">
                          <a:latin typeface="Calibri"/>
                          <a:ea typeface="Calibri"/>
                          <a:cs typeface="Times New Roman"/>
                        </a:rPr>
                        <a:t>jep</a:t>
                      </a:r>
                      <a:r>
                        <a:rPr lang="en-US" sz="1200" dirty="0">
                          <a:latin typeface="Calibri"/>
                          <a:ea typeface="Calibri"/>
                          <a:cs typeface="Times New Roman"/>
                        </a:rPr>
                        <a:t>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mundësinë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eksplorojnë</a:t>
                      </a:r>
                      <a:r>
                        <a:rPr lang="en-US" sz="1200" dirty="0">
                          <a:latin typeface="Calibri"/>
                          <a:ea typeface="Calibri"/>
                          <a:cs typeface="Times New Roman"/>
                        </a:rPr>
                        <a:t> </a:t>
                      </a:r>
                      <a:r>
                        <a:rPr lang="en-US" sz="1200" dirty="0" err="1">
                          <a:latin typeface="Calibri"/>
                          <a:ea typeface="Calibri"/>
                          <a:cs typeface="Times New Roman"/>
                        </a:rPr>
                        <a:t>më</a:t>
                      </a:r>
                      <a:r>
                        <a:rPr lang="en-US" sz="1200" dirty="0">
                          <a:latin typeface="Calibri"/>
                          <a:ea typeface="Calibri"/>
                          <a:cs typeface="Times New Roman"/>
                        </a:rPr>
                        <a:t> </a:t>
                      </a:r>
                      <a:r>
                        <a:rPr lang="en-US" sz="1200" dirty="0" err="1">
                          <a:latin typeface="Calibri"/>
                          <a:ea typeface="Calibri"/>
                          <a:cs typeface="Times New Roman"/>
                        </a:rPr>
                        <a:t>shumë</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ndihen</a:t>
                      </a:r>
                      <a:r>
                        <a:rPr lang="en-US" sz="1200" dirty="0">
                          <a:latin typeface="Calibri"/>
                          <a:ea typeface="Calibri"/>
                          <a:cs typeface="Times New Roman"/>
                        </a:rPr>
                        <a:t> </a:t>
                      </a:r>
                      <a:r>
                        <a:rPr lang="en-US" sz="1200" dirty="0" err="1">
                          <a:latin typeface="Calibri"/>
                          <a:ea typeface="Calibri"/>
                          <a:cs typeface="Times New Roman"/>
                        </a:rPr>
                        <a:t>më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sigurt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praninë</a:t>
                      </a:r>
                      <a:r>
                        <a:rPr lang="en-US" sz="1200" dirty="0">
                          <a:latin typeface="Calibri"/>
                          <a:ea typeface="Calibri"/>
                          <a:cs typeface="Times New Roman"/>
                        </a:rPr>
                        <a:t> e </a:t>
                      </a:r>
                      <a:r>
                        <a:rPr lang="en-US" sz="1200" dirty="0" err="1">
                          <a:latin typeface="Calibri"/>
                          <a:ea typeface="Calibri"/>
                          <a:cs typeface="Times New Roman"/>
                        </a:rPr>
                        <a:t>prindërve</a:t>
                      </a:r>
                      <a:r>
                        <a:rPr lang="en-US" sz="1200" dirty="0">
                          <a:latin typeface="Calibri"/>
                          <a:ea typeface="Calibri"/>
                          <a:cs typeface="Times New Roman"/>
                        </a:rPr>
                        <a:t>.</a:t>
                      </a:r>
                    </a:p>
                    <a:p>
                      <a:pPr marL="0" marR="0">
                        <a:lnSpc>
                          <a:spcPct val="115000"/>
                        </a:lnSpc>
                        <a:spcBef>
                          <a:spcPts val="0"/>
                        </a:spcBef>
                        <a:spcAft>
                          <a:spcPts val="0"/>
                        </a:spcAft>
                      </a:pPr>
                      <a:r>
                        <a:rPr lang="en-US" sz="1200" dirty="0">
                          <a:latin typeface="Calibri"/>
                          <a:ea typeface="Calibri"/>
                          <a:cs typeface="Times New Roman"/>
                        </a:rPr>
                        <a:t> </a:t>
                      </a:r>
                      <a:r>
                        <a:rPr lang="en-US" sz="1200" b="1" dirty="0">
                          <a:latin typeface="Calibri"/>
                          <a:ea typeface="Calibri"/>
                          <a:cs typeface="Times New Roman"/>
                        </a:rPr>
                        <a:t>• </a:t>
                      </a:r>
                      <a:r>
                        <a:rPr lang="en-US" sz="1200" b="1" dirty="0" err="1">
                          <a:latin typeface="Calibri"/>
                          <a:ea typeface="Calibri"/>
                          <a:cs typeface="Times New Roman"/>
                        </a:rPr>
                        <a:t>Ngjarje</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aktivitete</a:t>
                      </a:r>
                      <a:r>
                        <a:rPr lang="en-US" sz="1200" b="1" dirty="0">
                          <a:latin typeface="Calibri"/>
                          <a:ea typeface="Calibri"/>
                          <a:cs typeface="Times New Roman"/>
                        </a:rPr>
                        <a:t> </a:t>
                      </a:r>
                      <a:r>
                        <a:rPr lang="en-US" sz="1200" b="1" dirty="0" err="1">
                          <a:latin typeface="Calibri"/>
                          <a:ea typeface="Calibri"/>
                          <a:cs typeface="Times New Roman"/>
                        </a:rPr>
                        <a:t>në</a:t>
                      </a:r>
                      <a:r>
                        <a:rPr lang="en-US" sz="1200" b="1" dirty="0">
                          <a:latin typeface="Calibri"/>
                          <a:ea typeface="Calibri"/>
                          <a:cs typeface="Times New Roman"/>
                        </a:rPr>
                        <a:t> </a:t>
                      </a:r>
                      <a:r>
                        <a:rPr lang="en-US" sz="1200" b="1" dirty="0" err="1">
                          <a:latin typeface="Calibri"/>
                          <a:ea typeface="Calibri"/>
                          <a:cs typeface="Times New Roman"/>
                        </a:rPr>
                        <a:t>komunitet</a:t>
                      </a:r>
                      <a:r>
                        <a:rPr lang="en-US" sz="1200" dirty="0">
                          <a:latin typeface="Calibri"/>
                          <a:ea typeface="Calibri"/>
                          <a:cs typeface="Times New Roman"/>
                        </a:rPr>
                        <a:t>: </a:t>
                      </a:r>
                      <a:r>
                        <a:rPr lang="en-US" sz="1200" dirty="0" err="1">
                          <a:latin typeface="Calibri"/>
                          <a:ea typeface="Calibri"/>
                          <a:cs typeface="Times New Roman"/>
                        </a:rPr>
                        <a:t>Pjesëmarrja</a:t>
                      </a:r>
                      <a:r>
                        <a:rPr lang="en-US" sz="1200" dirty="0">
                          <a:latin typeface="Calibri"/>
                          <a:ea typeface="Calibri"/>
                          <a:cs typeface="Times New Roman"/>
                        </a:rPr>
                        <a:t> e </a:t>
                      </a:r>
                      <a:r>
                        <a:rPr lang="en-US" sz="1200" dirty="0" err="1">
                          <a:latin typeface="Calibri"/>
                          <a:ea typeface="Calibri"/>
                          <a:cs typeface="Times New Roman"/>
                        </a:rPr>
                        <a:t>prindërve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aktivitete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organizuara</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komunitet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forcojë</a:t>
                      </a:r>
                      <a:r>
                        <a:rPr lang="en-US" sz="1200" dirty="0">
                          <a:latin typeface="Calibri"/>
                          <a:ea typeface="Calibri"/>
                          <a:cs typeface="Times New Roman"/>
                        </a:rPr>
                        <a:t> </a:t>
                      </a:r>
                      <a:r>
                        <a:rPr lang="en-US" sz="1200" dirty="0" err="1">
                          <a:latin typeface="Calibri"/>
                          <a:ea typeface="Calibri"/>
                          <a:cs typeface="Times New Roman"/>
                        </a:rPr>
                        <a:t>lidhjen</a:t>
                      </a:r>
                      <a:r>
                        <a:rPr lang="en-US" sz="1200" dirty="0">
                          <a:latin typeface="Calibri"/>
                          <a:ea typeface="Calibri"/>
                          <a:cs typeface="Times New Roman"/>
                        </a:rPr>
                        <a:t> midis </a:t>
                      </a:r>
                      <a:r>
                        <a:rPr lang="en-US" sz="1200" dirty="0" err="1">
                          <a:latin typeface="Calibri"/>
                          <a:ea typeface="Calibri"/>
                          <a:cs typeface="Times New Roman"/>
                        </a:rPr>
                        <a:t>shkollës</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komunitetit</a:t>
                      </a:r>
                      <a:r>
                        <a:rPr lang="en-US" sz="1200" dirty="0">
                          <a:latin typeface="Calibri"/>
                          <a:ea typeface="Calibri"/>
                          <a:cs typeface="Times New Roman"/>
                        </a:rPr>
                        <a:t>. </a:t>
                      </a:r>
                      <a:r>
                        <a:rPr lang="en-US" sz="1200" dirty="0" err="1">
                          <a:latin typeface="Calibri"/>
                          <a:ea typeface="Calibri"/>
                          <a:cs typeface="Times New Roman"/>
                        </a:rPr>
                        <a:t>Kontribut</a:t>
                      </a:r>
                      <a:r>
                        <a:rPr lang="en-US" sz="1200" dirty="0">
                          <a:latin typeface="Calibri"/>
                          <a:ea typeface="Calibri"/>
                          <a:cs typeface="Times New Roman"/>
                        </a:rPr>
                        <a:t> me </a:t>
                      </a:r>
                      <a:r>
                        <a:rPr lang="en-US" sz="1200" dirty="0" err="1">
                          <a:latin typeface="Calibri"/>
                          <a:ea typeface="Calibri"/>
                          <a:cs typeface="Times New Roman"/>
                        </a:rPr>
                        <a:t>burime</a:t>
                      </a:r>
                      <a:r>
                        <a:rPr lang="en-US" sz="1200" dirty="0">
                          <a:latin typeface="Calibri"/>
                          <a:ea typeface="Calibri"/>
                          <a:cs typeface="Times New Roman"/>
                        </a:rPr>
                        <a:t> • </a:t>
                      </a:r>
                      <a:r>
                        <a:rPr lang="en-US" sz="1200" b="1" dirty="0" err="1">
                          <a:latin typeface="Calibri"/>
                          <a:ea typeface="Calibri"/>
                          <a:cs typeface="Times New Roman"/>
                        </a:rPr>
                        <a:t>Materiale</a:t>
                      </a:r>
                      <a:r>
                        <a:rPr lang="en-US" sz="1200" b="1" dirty="0">
                          <a:latin typeface="Calibri"/>
                          <a:ea typeface="Calibri"/>
                          <a:cs typeface="Times New Roman"/>
                        </a:rPr>
                        <a:t>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mjete</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ofrojnë</a:t>
                      </a:r>
                      <a:r>
                        <a:rPr lang="en-US" sz="1200" dirty="0">
                          <a:latin typeface="Calibri"/>
                          <a:ea typeface="Calibri"/>
                          <a:cs typeface="Times New Roman"/>
                        </a:rPr>
                        <a:t> </a:t>
                      </a:r>
                      <a:r>
                        <a:rPr lang="en-US" sz="1200" dirty="0" err="1">
                          <a:latin typeface="Calibri"/>
                          <a:ea typeface="Calibri"/>
                          <a:cs typeface="Times New Roman"/>
                        </a:rPr>
                        <a:t>materiale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nevojshme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zhvillimin</a:t>
                      </a:r>
                      <a:r>
                        <a:rPr lang="en-US" sz="1200" dirty="0">
                          <a:latin typeface="Calibri"/>
                          <a:ea typeface="Calibri"/>
                          <a:cs typeface="Times New Roman"/>
                        </a:rPr>
                        <a:t> e </a:t>
                      </a:r>
                      <a:r>
                        <a:rPr lang="en-US" sz="1200" dirty="0" err="1">
                          <a:latin typeface="Calibri"/>
                          <a:ea typeface="Calibri"/>
                          <a:cs typeface="Times New Roman"/>
                        </a:rPr>
                        <a:t>aktiviteteve</a:t>
                      </a:r>
                      <a:r>
                        <a:rPr lang="en-US" sz="1200" dirty="0">
                          <a:latin typeface="Calibri"/>
                          <a:ea typeface="Calibri"/>
                          <a:cs typeface="Times New Roman"/>
                        </a:rPr>
                        <a:t>, </a:t>
                      </a:r>
                      <a:r>
                        <a:rPr lang="en-US" sz="1200" dirty="0" err="1">
                          <a:latin typeface="Calibri"/>
                          <a:ea typeface="Calibri"/>
                          <a:cs typeface="Times New Roman"/>
                        </a:rPr>
                        <a:t>si</a:t>
                      </a:r>
                      <a:r>
                        <a:rPr lang="en-US" sz="1200" dirty="0">
                          <a:latin typeface="Calibri"/>
                          <a:ea typeface="Calibri"/>
                          <a:cs typeface="Times New Roman"/>
                        </a:rPr>
                        <a:t> p.sh. </a:t>
                      </a:r>
                      <a:r>
                        <a:rPr lang="en-US" sz="1200" dirty="0" err="1">
                          <a:latin typeface="Calibri"/>
                          <a:ea typeface="Calibri"/>
                          <a:cs typeface="Times New Roman"/>
                        </a:rPr>
                        <a:t>libra</a:t>
                      </a:r>
                      <a:r>
                        <a:rPr lang="en-US" sz="1200" dirty="0">
                          <a:latin typeface="Calibri"/>
                          <a:ea typeface="Calibri"/>
                          <a:cs typeface="Times New Roman"/>
                        </a:rPr>
                        <a:t>, </a:t>
                      </a:r>
                      <a:r>
                        <a:rPr lang="en-US" sz="1200" dirty="0" err="1">
                          <a:latin typeface="Calibri"/>
                          <a:ea typeface="Calibri"/>
                          <a:cs typeface="Times New Roman"/>
                        </a:rPr>
                        <a:t>mjete</a:t>
                      </a:r>
                      <a:r>
                        <a:rPr lang="en-US" sz="1200" dirty="0">
                          <a:latin typeface="Calibri"/>
                          <a:ea typeface="Calibri"/>
                          <a:cs typeface="Times New Roman"/>
                        </a:rPr>
                        <a:t> </a:t>
                      </a:r>
                      <a:r>
                        <a:rPr lang="en-US" sz="1200" dirty="0" err="1">
                          <a:latin typeface="Calibri"/>
                          <a:ea typeface="Calibri"/>
                          <a:cs typeface="Times New Roman"/>
                        </a:rPr>
                        <a:t>artizanale</a:t>
                      </a:r>
                      <a:r>
                        <a:rPr lang="en-US" sz="1200" dirty="0">
                          <a:latin typeface="Calibri"/>
                          <a:ea typeface="Calibri"/>
                          <a:cs typeface="Times New Roman"/>
                        </a:rPr>
                        <a:t> </a:t>
                      </a:r>
                      <a:r>
                        <a:rPr lang="en-US" sz="1200" dirty="0" err="1">
                          <a:latin typeface="Calibri"/>
                          <a:ea typeface="Calibri"/>
                          <a:cs typeface="Times New Roman"/>
                        </a:rPr>
                        <a:t>ose</a:t>
                      </a:r>
                      <a:r>
                        <a:rPr lang="en-US" sz="1200" dirty="0">
                          <a:latin typeface="Calibri"/>
                          <a:ea typeface="Calibri"/>
                          <a:cs typeface="Times New Roman"/>
                        </a:rPr>
                        <a:t> </a:t>
                      </a:r>
                      <a:r>
                        <a:rPr lang="en-US" sz="1200" dirty="0" err="1">
                          <a:latin typeface="Calibri"/>
                          <a:ea typeface="Calibri"/>
                          <a:cs typeface="Times New Roman"/>
                        </a:rPr>
                        <a:t>ndihmë</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siguruar</a:t>
                      </a:r>
                      <a:r>
                        <a:rPr lang="en-US" sz="1200" dirty="0">
                          <a:latin typeface="Calibri"/>
                          <a:ea typeface="Calibri"/>
                          <a:cs typeface="Times New Roman"/>
                        </a:rPr>
                        <a:t> </a:t>
                      </a:r>
                      <a:r>
                        <a:rPr lang="en-US" sz="1200" dirty="0" err="1">
                          <a:latin typeface="Calibri"/>
                          <a:ea typeface="Calibri"/>
                          <a:cs typeface="Times New Roman"/>
                        </a:rPr>
                        <a:t>burime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tjera</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lidhen</a:t>
                      </a:r>
                      <a:r>
                        <a:rPr lang="en-US" sz="1200" dirty="0">
                          <a:latin typeface="Calibri"/>
                          <a:ea typeface="Calibri"/>
                          <a:cs typeface="Times New Roman"/>
                        </a:rPr>
                        <a:t> me </a:t>
                      </a:r>
                      <a:r>
                        <a:rPr lang="en-US" sz="1200" dirty="0" err="1">
                          <a:latin typeface="Calibri"/>
                          <a:ea typeface="Calibri"/>
                          <a:cs typeface="Times New Roman"/>
                        </a:rPr>
                        <a:t>temën</a:t>
                      </a:r>
                      <a:r>
                        <a:rPr lang="en-US" sz="1200" dirty="0">
                          <a:latin typeface="Calibri"/>
                          <a:ea typeface="Calibri"/>
                          <a:cs typeface="Times New Roman"/>
                        </a:rPr>
                        <a:t> e </a:t>
                      </a:r>
                      <a:r>
                        <a:rPr lang="en-US" sz="1200" dirty="0" err="1">
                          <a:latin typeface="Calibri"/>
                          <a:ea typeface="Calibri"/>
                          <a:cs typeface="Times New Roman"/>
                        </a:rPr>
                        <a:t>projektit</a:t>
                      </a:r>
                      <a:r>
                        <a:rPr lang="en-US" sz="1200" dirty="0">
                          <a:latin typeface="Calibri"/>
                          <a:ea typeface="Calibri"/>
                          <a:cs typeface="Times New Roman"/>
                        </a:rPr>
                        <a:t>. • </a:t>
                      </a:r>
                      <a:r>
                        <a:rPr lang="en-US" sz="1200" b="1" dirty="0" err="1">
                          <a:latin typeface="Calibri"/>
                          <a:ea typeface="Calibri"/>
                          <a:cs typeface="Times New Roman"/>
                        </a:rPr>
                        <a:t>Ekspertë</a:t>
                      </a:r>
                      <a:r>
                        <a:rPr lang="en-US" sz="1200" b="1" dirty="0">
                          <a:latin typeface="Calibri"/>
                          <a:ea typeface="Calibri"/>
                          <a:cs typeface="Times New Roman"/>
                        </a:rPr>
                        <a:t> </a:t>
                      </a:r>
                      <a:r>
                        <a:rPr lang="en-US" sz="1200" b="1" dirty="0" err="1">
                          <a:latin typeface="Calibri"/>
                          <a:ea typeface="Calibri"/>
                          <a:cs typeface="Times New Roman"/>
                        </a:rPr>
                        <a:t>nga</a:t>
                      </a:r>
                      <a:r>
                        <a:rPr lang="en-US" sz="1200" b="1" dirty="0">
                          <a:latin typeface="Calibri"/>
                          <a:ea typeface="Calibri"/>
                          <a:cs typeface="Times New Roman"/>
                        </a:rPr>
                        <a:t> </a:t>
                      </a:r>
                      <a:r>
                        <a:rPr lang="en-US" sz="1200" b="1" dirty="0" err="1">
                          <a:latin typeface="Calibri"/>
                          <a:ea typeface="Calibri"/>
                          <a:cs typeface="Times New Roman"/>
                        </a:rPr>
                        <a:t>familja</a:t>
                      </a:r>
                      <a:r>
                        <a:rPr lang="en-US" sz="1200" dirty="0">
                          <a:latin typeface="Calibri"/>
                          <a:ea typeface="Calibri"/>
                          <a:cs typeface="Times New Roman"/>
                        </a:rPr>
                        <a:t>: </a:t>
                      </a:r>
                      <a:r>
                        <a:rPr lang="en-US" sz="1200" dirty="0" err="1">
                          <a:latin typeface="Calibri"/>
                          <a:ea typeface="Calibri"/>
                          <a:cs typeface="Times New Roman"/>
                        </a:rPr>
                        <a:t>Nëse</a:t>
                      </a:r>
                      <a:r>
                        <a:rPr lang="en-US" sz="1200" dirty="0">
                          <a:latin typeface="Calibri"/>
                          <a:ea typeface="Calibri"/>
                          <a:cs typeface="Times New Roman"/>
                        </a:rPr>
                        <a:t> </a:t>
                      </a:r>
                      <a:r>
                        <a:rPr lang="en-US" sz="1200" dirty="0" err="1">
                          <a:latin typeface="Calibri"/>
                          <a:ea typeface="Calibri"/>
                          <a:cs typeface="Times New Roman"/>
                        </a:rPr>
                        <a:t>ndonjë</a:t>
                      </a:r>
                      <a:r>
                        <a:rPr lang="en-US" sz="1200" dirty="0">
                          <a:latin typeface="Calibri"/>
                          <a:ea typeface="Calibri"/>
                          <a:cs typeface="Times New Roman"/>
                        </a:rPr>
                        <a:t> </a:t>
                      </a:r>
                      <a:r>
                        <a:rPr lang="en-US" sz="1200" dirty="0" err="1">
                          <a:latin typeface="Calibri"/>
                          <a:ea typeface="Calibri"/>
                          <a:cs typeface="Times New Roman"/>
                        </a:rPr>
                        <a:t>nga</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ka </a:t>
                      </a:r>
                      <a:r>
                        <a:rPr lang="en-US" sz="1200" dirty="0" err="1">
                          <a:latin typeface="Calibri"/>
                          <a:ea typeface="Calibri"/>
                          <a:cs typeface="Times New Roman"/>
                        </a:rPr>
                        <a:t>ekspertizë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fushë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caktuar</a:t>
                      </a:r>
                      <a:r>
                        <a:rPr lang="en-US" sz="1200" dirty="0">
                          <a:latin typeface="Calibri"/>
                          <a:ea typeface="Calibri"/>
                          <a:cs typeface="Times New Roman"/>
                        </a:rPr>
                        <a:t>, </a:t>
                      </a:r>
                      <a:r>
                        <a:rPr lang="en-US" sz="1200" dirty="0" err="1">
                          <a:latin typeface="Calibri"/>
                          <a:ea typeface="Calibri"/>
                          <a:cs typeface="Times New Roman"/>
                        </a:rPr>
                        <a:t>ata</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ndihmojnë</a:t>
                      </a:r>
                      <a:r>
                        <a:rPr lang="en-US" sz="1200" dirty="0">
                          <a:latin typeface="Calibri"/>
                          <a:ea typeface="Calibri"/>
                          <a:cs typeface="Times New Roman"/>
                        </a:rPr>
                        <a:t> duke </a:t>
                      </a:r>
                      <a:r>
                        <a:rPr lang="en-US" sz="1200" dirty="0" err="1">
                          <a:latin typeface="Calibri"/>
                          <a:ea typeface="Calibri"/>
                          <a:cs typeface="Times New Roman"/>
                        </a:rPr>
                        <a:t>ofruar</a:t>
                      </a:r>
                      <a:r>
                        <a:rPr lang="en-US" sz="1200" dirty="0">
                          <a:latin typeface="Calibri"/>
                          <a:ea typeface="Calibri"/>
                          <a:cs typeface="Times New Roman"/>
                        </a:rPr>
                        <a:t> </a:t>
                      </a:r>
                      <a:r>
                        <a:rPr lang="en-US" sz="1200" dirty="0" err="1">
                          <a:latin typeface="Calibri"/>
                          <a:ea typeface="Calibri"/>
                          <a:cs typeface="Times New Roman"/>
                        </a:rPr>
                        <a:t>informacion</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përvoja</a:t>
                      </a:r>
                      <a:r>
                        <a:rPr lang="en-US" sz="1200" dirty="0">
                          <a:latin typeface="Calibri"/>
                          <a:ea typeface="Calibri"/>
                          <a:cs typeface="Times New Roman"/>
                        </a:rPr>
                        <a:t> </a:t>
                      </a:r>
                      <a:r>
                        <a:rPr lang="en-US" sz="1200" dirty="0" err="1">
                          <a:latin typeface="Calibri"/>
                          <a:ea typeface="Calibri"/>
                          <a:cs typeface="Times New Roman"/>
                        </a:rPr>
                        <a:t>praktike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Diskutime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shtëpi</a:t>
                      </a:r>
                      <a:r>
                        <a:rPr lang="en-US" sz="1200" dirty="0">
                          <a:latin typeface="Calibri"/>
                          <a:ea typeface="Calibri"/>
                          <a:cs typeface="Times New Roman"/>
                        </a:rPr>
                        <a:t> • </a:t>
                      </a:r>
                      <a:r>
                        <a:rPr lang="en-US" sz="1200" b="1" dirty="0" err="1">
                          <a:latin typeface="Calibri"/>
                          <a:ea typeface="Calibri"/>
                          <a:cs typeface="Times New Roman"/>
                        </a:rPr>
                        <a:t>Ndarja</a:t>
                      </a:r>
                      <a:r>
                        <a:rPr lang="en-US" sz="1200" b="1" dirty="0">
                          <a:latin typeface="Calibri"/>
                          <a:ea typeface="Calibri"/>
                          <a:cs typeface="Times New Roman"/>
                        </a:rPr>
                        <a:t> e </a:t>
                      </a:r>
                      <a:r>
                        <a:rPr lang="en-US" sz="1200" b="1" dirty="0" err="1">
                          <a:latin typeface="Calibri"/>
                          <a:ea typeface="Calibri"/>
                          <a:cs typeface="Times New Roman"/>
                        </a:rPr>
                        <a:t>informacionit</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inkurajohen</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flasin</a:t>
                      </a:r>
                      <a:r>
                        <a:rPr lang="en-US" sz="1200" dirty="0">
                          <a:latin typeface="Calibri"/>
                          <a:ea typeface="Calibri"/>
                          <a:cs typeface="Times New Roman"/>
                        </a:rPr>
                        <a:t> me </a:t>
                      </a:r>
                      <a:r>
                        <a:rPr lang="en-US" sz="1200" dirty="0" err="1">
                          <a:latin typeface="Calibri"/>
                          <a:ea typeface="Calibri"/>
                          <a:cs typeface="Times New Roman"/>
                        </a:rPr>
                        <a:t>fëmijët</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projektin</a:t>
                      </a:r>
                      <a:r>
                        <a:rPr lang="en-US" sz="1200" dirty="0">
                          <a:latin typeface="Calibri"/>
                          <a:ea typeface="Calibri"/>
                          <a:cs typeface="Times New Roman"/>
                        </a:rPr>
                        <a:t>, duke </a:t>
                      </a:r>
                      <a:r>
                        <a:rPr lang="en-US" sz="1200" dirty="0" err="1">
                          <a:latin typeface="Calibri"/>
                          <a:ea typeface="Calibri"/>
                          <a:cs typeface="Times New Roman"/>
                        </a:rPr>
                        <a:t>ndihmuar</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forcimin</a:t>
                      </a:r>
                      <a:r>
                        <a:rPr lang="en-US" sz="1200" dirty="0">
                          <a:latin typeface="Calibri"/>
                          <a:ea typeface="Calibri"/>
                          <a:cs typeface="Times New Roman"/>
                        </a:rPr>
                        <a:t> e </a:t>
                      </a:r>
                      <a:r>
                        <a:rPr lang="en-US" sz="1200" dirty="0" err="1">
                          <a:latin typeface="Calibri"/>
                          <a:ea typeface="Calibri"/>
                          <a:cs typeface="Times New Roman"/>
                        </a:rPr>
                        <a:t>lidhjes</a:t>
                      </a:r>
                      <a:r>
                        <a:rPr lang="en-US" sz="1200" dirty="0">
                          <a:latin typeface="Calibri"/>
                          <a:ea typeface="Calibri"/>
                          <a:cs typeface="Times New Roman"/>
                        </a:rPr>
                        <a:t> </a:t>
                      </a:r>
                      <a:r>
                        <a:rPr lang="en-US" sz="1200" dirty="0" err="1">
                          <a:latin typeface="Calibri"/>
                          <a:ea typeface="Calibri"/>
                          <a:cs typeface="Times New Roman"/>
                        </a:rPr>
                        <a:t>mes</a:t>
                      </a:r>
                      <a:r>
                        <a:rPr lang="en-US" sz="1200" dirty="0">
                          <a:latin typeface="Calibri"/>
                          <a:ea typeface="Calibri"/>
                          <a:cs typeface="Times New Roman"/>
                        </a:rPr>
                        <a:t> </a:t>
                      </a:r>
                      <a:r>
                        <a:rPr lang="en-US" sz="1200" dirty="0" err="1">
                          <a:latin typeface="Calibri"/>
                          <a:ea typeface="Calibri"/>
                          <a:cs typeface="Times New Roman"/>
                        </a:rPr>
                        <a:t>shkollës</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shtëpisë</a:t>
                      </a:r>
                      <a:r>
                        <a:rPr lang="en-US" sz="1200" dirty="0">
                          <a:latin typeface="Calibri"/>
                          <a:ea typeface="Calibri"/>
                          <a:cs typeface="Times New Roman"/>
                        </a:rPr>
                        <a:t>. </a:t>
                      </a:r>
                      <a:r>
                        <a:rPr lang="en-US" sz="1200" dirty="0" err="1">
                          <a:latin typeface="Calibri"/>
                          <a:ea typeface="Calibri"/>
                          <a:cs typeface="Times New Roman"/>
                        </a:rPr>
                        <a:t>Kjo</a:t>
                      </a:r>
                      <a:r>
                        <a:rPr lang="en-US" sz="1200" dirty="0">
                          <a:latin typeface="Calibri"/>
                          <a:ea typeface="Calibri"/>
                          <a:cs typeface="Times New Roman"/>
                        </a:rPr>
                        <a:t> </a:t>
                      </a:r>
                      <a:r>
                        <a:rPr lang="en-US" sz="1200" dirty="0" err="1">
                          <a:latin typeface="Calibri"/>
                          <a:ea typeface="Calibri"/>
                          <a:cs typeface="Times New Roman"/>
                        </a:rPr>
                        <a:t>ndihmon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përforcimin</a:t>
                      </a:r>
                      <a:r>
                        <a:rPr lang="en-US" sz="1200" dirty="0">
                          <a:latin typeface="Calibri"/>
                          <a:ea typeface="Calibri"/>
                          <a:cs typeface="Times New Roman"/>
                        </a:rPr>
                        <a:t> e </a:t>
                      </a:r>
                      <a:r>
                        <a:rPr lang="en-US" sz="1200" dirty="0" err="1">
                          <a:latin typeface="Calibri"/>
                          <a:ea typeface="Calibri"/>
                          <a:cs typeface="Times New Roman"/>
                        </a:rPr>
                        <a:t>njohurive</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marrin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klasë</a:t>
                      </a:r>
                      <a:r>
                        <a:rPr lang="en-US" sz="1200" dirty="0">
                          <a:latin typeface="Calibri"/>
                          <a:ea typeface="Calibri"/>
                          <a:cs typeface="Times New Roman"/>
                        </a:rPr>
                        <a:t>. • </a:t>
                      </a:r>
                      <a:r>
                        <a:rPr lang="en-US" sz="1200" b="1" dirty="0" err="1">
                          <a:latin typeface="Calibri"/>
                          <a:ea typeface="Calibri"/>
                          <a:cs typeface="Times New Roman"/>
                        </a:rPr>
                        <a:t>Veprimtaritë</a:t>
                      </a:r>
                      <a:r>
                        <a:rPr lang="en-US" sz="1200" b="1" dirty="0">
                          <a:latin typeface="Calibri"/>
                          <a:ea typeface="Calibri"/>
                          <a:cs typeface="Times New Roman"/>
                        </a:rPr>
                        <a:t> </a:t>
                      </a:r>
                      <a:r>
                        <a:rPr lang="en-US" sz="1200" b="1" dirty="0" err="1">
                          <a:latin typeface="Calibri"/>
                          <a:ea typeface="Calibri"/>
                          <a:cs typeface="Times New Roman"/>
                        </a:rPr>
                        <a:t>në</a:t>
                      </a:r>
                      <a:r>
                        <a:rPr lang="en-US" sz="1200" b="1" dirty="0">
                          <a:latin typeface="Calibri"/>
                          <a:ea typeface="Calibri"/>
                          <a:cs typeface="Times New Roman"/>
                        </a:rPr>
                        <a:t> </a:t>
                      </a:r>
                      <a:r>
                        <a:rPr lang="en-US" sz="1200" b="1" dirty="0" err="1">
                          <a:latin typeface="Calibri"/>
                          <a:ea typeface="Calibri"/>
                          <a:cs typeface="Times New Roman"/>
                        </a:rPr>
                        <a:t>shtëpi</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krijojnë</a:t>
                      </a:r>
                      <a:r>
                        <a:rPr lang="en-US" sz="1200" dirty="0">
                          <a:latin typeface="Calibri"/>
                          <a:ea typeface="Calibri"/>
                          <a:cs typeface="Times New Roman"/>
                        </a:rPr>
                        <a:t> </a:t>
                      </a:r>
                      <a:r>
                        <a:rPr lang="en-US" sz="1200" dirty="0" err="1">
                          <a:latin typeface="Calibri"/>
                          <a:ea typeface="Calibri"/>
                          <a:cs typeface="Times New Roman"/>
                        </a:rPr>
                        <a:t>mundësi</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aktivitete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ngjashme</a:t>
                      </a:r>
                      <a:r>
                        <a:rPr lang="en-US" sz="1200" dirty="0">
                          <a:latin typeface="Calibri"/>
                          <a:ea typeface="Calibri"/>
                          <a:cs typeface="Times New Roman"/>
                        </a:rPr>
                        <a:t> me </a:t>
                      </a:r>
                      <a:r>
                        <a:rPr lang="en-US" sz="1200" dirty="0" err="1">
                          <a:latin typeface="Calibri"/>
                          <a:ea typeface="Calibri"/>
                          <a:cs typeface="Times New Roman"/>
                        </a:rPr>
                        <a:t>ato</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bëhen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klasë</a:t>
                      </a:r>
                      <a:r>
                        <a:rPr lang="en-US" sz="1200" dirty="0">
                          <a:latin typeface="Calibri"/>
                          <a:ea typeface="Calibri"/>
                          <a:cs typeface="Times New Roman"/>
                        </a:rPr>
                        <a:t>, duke </a:t>
                      </a:r>
                      <a:r>
                        <a:rPr lang="en-US" sz="1200" dirty="0" err="1">
                          <a:latin typeface="Calibri"/>
                          <a:ea typeface="Calibri"/>
                          <a:cs typeface="Times New Roman"/>
                        </a:rPr>
                        <a:t>inkurajuar</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eksperimentojnë</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mësojnë</a:t>
                      </a:r>
                      <a:r>
                        <a:rPr lang="en-US" sz="1200" dirty="0">
                          <a:latin typeface="Calibri"/>
                          <a:ea typeface="Calibri"/>
                          <a:cs typeface="Times New Roman"/>
                        </a:rPr>
                        <a:t> </a:t>
                      </a:r>
                      <a:r>
                        <a:rPr lang="en-US" sz="1200" dirty="0" err="1">
                          <a:latin typeface="Calibri"/>
                          <a:ea typeface="Calibri"/>
                          <a:cs typeface="Times New Roman"/>
                        </a:rPr>
                        <a:t>më</a:t>
                      </a:r>
                      <a:r>
                        <a:rPr lang="en-US" sz="1200" dirty="0">
                          <a:latin typeface="Calibri"/>
                          <a:ea typeface="Calibri"/>
                          <a:cs typeface="Times New Roman"/>
                        </a:rPr>
                        <a:t> </a:t>
                      </a:r>
                      <a:r>
                        <a:rPr lang="en-US" sz="1200" dirty="0" err="1">
                          <a:latin typeface="Calibri"/>
                          <a:ea typeface="Calibri"/>
                          <a:cs typeface="Times New Roman"/>
                        </a:rPr>
                        <a:t>shumë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mjedisin</a:t>
                      </a:r>
                      <a:r>
                        <a:rPr lang="en-US" sz="1200" dirty="0">
                          <a:latin typeface="Calibri"/>
                          <a:ea typeface="Calibri"/>
                          <a:cs typeface="Times New Roman"/>
                        </a:rPr>
                        <a:t> </a:t>
                      </a:r>
                      <a:r>
                        <a:rPr lang="en-US" sz="1200" dirty="0" err="1">
                          <a:latin typeface="Calibri"/>
                          <a:ea typeface="Calibri"/>
                          <a:cs typeface="Times New Roman"/>
                        </a:rPr>
                        <a:t>familjar</a:t>
                      </a:r>
                      <a:r>
                        <a:rPr lang="en-US" sz="1200" dirty="0">
                          <a:latin typeface="Calibri"/>
                          <a:ea typeface="Calibri"/>
                          <a:cs typeface="Times New Roman"/>
                        </a:rPr>
                        <a:t>. </a:t>
                      </a:r>
                      <a:r>
                        <a:rPr lang="en-US" sz="1200" dirty="0" err="1">
                          <a:latin typeface="Calibri"/>
                          <a:ea typeface="Calibri"/>
                          <a:cs typeface="Times New Roman"/>
                        </a:rPr>
                        <a:t>Vlerësim</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reflektim</a:t>
                      </a:r>
                      <a:r>
                        <a:rPr lang="en-US" sz="1200" dirty="0">
                          <a:latin typeface="Calibri"/>
                          <a:ea typeface="Calibri"/>
                          <a:cs typeface="Times New Roman"/>
                        </a:rPr>
                        <a:t> • </a:t>
                      </a:r>
                      <a:r>
                        <a:rPr lang="en-US" sz="1200" b="1" dirty="0">
                          <a:latin typeface="Calibri"/>
                          <a:ea typeface="Calibri"/>
                          <a:cs typeface="Times New Roman"/>
                        </a:rPr>
                        <a:t>Feedback </a:t>
                      </a:r>
                      <a:r>
                        <a:rPr lang="en-US" sz="1200" b="1" dirty="0" err="1">
                          <a:latin typeface="Calibri"/>
                          <a:ea typeface="Calibri"/>
                          <a:cs typeface="Times New Roman"/>
                        </a:rPr>
                        <a:t>dhe</a:t>
                      </a:r>
                      <a:r>
                        <a:rPr lang="en-US" sz="1200" b="1" dirty="0">
                          <a:latin typeface="Calibri"/>
                          <a:ea typeface="Calibri"/>
                          <a:cs typeface="Times New Roman"/>
                        </a:rPr>
                        <a:t> </a:t>
                      </a:r>
                      <a:r>
                        <a:rPr lang="en-US" sz="1200" b="1" dirty="0" err="1">
                          <a:latin typeface="Calibri"/>
                          <a:ea typeface="Calibri"/>
                          <a:cs typeface="Times New Roman"/>
                        </a:rPr>
                        <a:t>sugjerime</a:t>
                      </a:r>
                      <a:r>
                        <a:rPr lang="en-US" sz="1200" b="1"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ofrojnë</a:t>
                      </a:r>
                      <a:r>
                        <a:rPr lang="en-US" sz="1200" dirty="0">
                          <a:latin typeface="Calibri"/>
                          <a:ea typeface="Calibri"/>
                          <a:cs typeface="Times New Roman"/>
                        </a:rPr>
                        <a:t> feedback </a:t>
                      </a:r>
                      <a:r>
                        <a:rPr lang="en-US" sz="1200" dirty="0" err="1">
                          <a:latin typeface="Calibri"/>
                          <a:ea typeface="Calibri"/>
                          <a:cs typeface="Times New Roman"/>
                        </a:rPr>
                        <a:t>mbi</a:t>
                      </a:r>
                      <a:r>
                        <a:rPr lang="en-US" sz="1200" dirty="0">
                          <a:latin typeface="Calibri"/>
                          <a:ea typeface="Calibri"/>
                          <a:cs typeface="Times New Roman"/>
                        </a:rPr>
                        <a:t> </a:t>
                      </a:r>
                      <a:r>
                        <a:rPr lang="en-US" sz="1200" dirty="0" err="1">
                          <a:latin typeface="Calibri"/>
                          <a:ea typeface="Calibri"/>
                          <a:cs typeface="Times New Roman"/>
                        </a:rPr>
                        <a:t>përvojat</a:t>
                      </a:r>
                      <a:r>
                        <a:rPr lang="en-US" sz="1200" dirty="0">
                          <a:latin typeface="Calibri"/>
                          <a:ea typeface="Calibri"/>
                          <a:cs typeface="Times New Roman"/>
                        </a:rPr>
                        <a:t> e </a:t>
                      </a:r>
                      <a:r>
                        <a:rPr lang="en-US" sz="1200" dirty="0" err="1">
                          <a:latin typeface="Calibri"/>
                          <a:ea typeface="Calibri"/>
                          <a:cs typeface="Times New Roman"/>
                        </a:rPr>
                        <a:t>nxënësve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projekt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sugjerojnë</a:t>
                      </a:r>
                      <a:r>
                        <a:rPr lang="en-US" sz="1200" dirty="0">
                          <a:latin typeface="Calibri"/>
                          <a:ea typeface="Calibri"/>
                          <a:cs typeface="Times New Roman"/>
                        </a:rPr>
                        <a:t> </a:t>
                      </a:r>
                      <a:r>
                        <a:rPr lang="en-US" sz="1200" dirty="0" err="1">
                          <a:latin typeface="Calibri"/>
                          <a:ea typeface="Calibri"/>
                          <a:cs typeface="Times New Roman"/>
                        </a:rPr>
                        <a:t>mënyra</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përmirësimin</a:t>
                      </a:r>
                      <a:r>
                        <a:rPr lang="en-US" sz="1200" dirty="0">
                          <a:latin typeface="Calibri"/>
                          <a:ea typeface="Calibri"/>
                          <a:cs typeface="Times New Roman"/>
                        </a:rPr>
                        <a:t> e </a:t>
                      </a:r>
                      <a:r>
                        <a:rPr lang="en-US" sz="1200" dirty="0" err="1">
                          <a:latin typeface="Calibri"/>
                          <a:ea typeface="Calibri"/>
                          <a:cs typeface="Times New Roman"/>
                        </a:rPr>
                        <a:t>aktiviteteve</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ardhmen</a:t>
                      </a:r>
                      <a:r>
                        <a:rPr lang="en-US" sz="1200" dirty="0">
                          <a:latin typeface="Calibri"/>
                          <a:ea typeface="Calibri"/>
                          <a:cs typeface="Times New Roman"/>
                        </a:rPr>
                        <a:t>. • </a:t>
                      </a:r>
                      <a:r>
                        <a:rPr lang="en-US" sz="1200" b="1" dirty="0" err="1">
                          <a:latin typeface="Calibri"/>
                          <a:ea typeface="Calibri"/>
                          <a:cs typeface="Times New Roman"/>
                        </a:rPr>
                        <a:t>Vlerësimi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rezultateve</a:t>
                      </a:r>
                      <a:r>
                        <a:rPr lang="en-US" sz="1200" b="1"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diskutojnë</a:t>
                      </a:r>
                      <a:r>
                        <a:rPr lang="en-US" sz="1200" dirty="0">
                          <a:latin typeface="Calibri"/>
                          <a:ea typeface="Calibri"/>
                          <a:cs typeface="Times New Roman"/>
                        </a:rPr>
                        <a:t> me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për</a:t>
                      </a:r>
                      <a:r>
                        <a:rPr lang="en-US" sz="1200" dirty="0">
                          <a:latin typeface="Calibri"/>
                          <a:ea typeface="Calibri"/>
                          <a:cs typeface="Times New Roman"/>
                        </a:rPr>
                        <a:t> </a:t>
                      </a:r>
                      <a:r>
                        <a:rPr lang="en-US" sz="1200" dirty="0" err="1">
                          <a:latin typeface="Calibri"/>
                          <a:ea typeface="Calibri"/>
                          <a:cs typeface="Times New Roman"/>
                        </a:rPr>
                        <a:t>atë</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kanë</a:t>
                      </a:r>
                      <a:r>
                        <a:rPr lang="en-US" sz="1200" dirty="0">
                          <a:latin typeface="Calibri"/>
                          <a:ea typeface="Calibri"/>
                          <a:cs typeface="Times New Roman"/>
                        </a:rPr>
                        <a:t> </a:t>
                      </a:r>
                      <a:r>
                        <a:rPr lang="en-US" sz="1200" dirty="0" err="1">
                          <a:latin typeface="Calibri"/>
                          <a:ea typeface="Calibri"/>
                          <a:cs typeface="Times New Roman"/>
                        </a:rPr>
                        <a:t>mësuar</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si</a:t>
                      </a:r>
                      <a:r>
                        <a:rPr lang="en-US" sz="1200" dirty="0">
                          <a:latin typeface="Calibri"/>
                          <a:ea typeface="Calibri"/>
                          <a:cs typeface="Times New Roman"/>
                        </a:rPr>
                        <a:t> </a:t>
                      </a:r>
                      <a:r>
                        <a:rPr lang="en-US" sz="1200" dirty="0" err="1">
                          <a:latin typeface="Calibri"/>
                          <a:ea typeface="Calibri"/>
                          <a:cs typeface="Times New Roman"/>
                        </a:rPr>
                        <a:t>mund</a:t>
                      </a:r>
                      <a:r>
                        <a:rPr lang="en-US" sz="1200" dirty="0">
                          <a:latin typeface="Calibri"/>
                          <a:ea typeface="Calibri"/>
                          <a:cs typeface="Times New Roman"/>
                        </a:rPr>
                        <a:t> </a:t>
                      </a:r>
                      <a:r>
                        <a:rPr lang="en-US" sz="1200" dirty="0" err="1">
                          <a:latin typeface="Calibri"/>
                          <a:ea typeface="Calibri"/>
                          <a:cs typeface="Times New Roman"/>
                        </a:rPr>
                        <a:t>t’i</a:t>
                      </a:r>
                      <a:r>
                        <a:rPr lang="en-US" sz="1200" dirty="0">
                          <a:latin typeface="Calibri"/>
                          <a:ea typeface="Calibri"/>
                          <a:cs typeface="Times New Roman"/>
                        </a:rPr>
                        <a:t> </a:t>
                      </a:r>
                      <a:r>
                        <a:rPr lang="en-US" sz="1200" dirty="0" err="1">
                          <a:latin typeface="Calibri"/>
                          <a:ea typeface="Calibri"/>
                          <a:cs typeface="Times New Roman"/>
                        </a:rPr>
                        <a:t>zbatojnë</a:t>
                      </a:r>
                      <a:r>
                        <a:rPr lang="en-US" sz="1200" dirty="0">
                          <a:latin typeface="Calibri"/>
                          <a:ea typeface="Calibri"/>
                          <a:cs typeface="Times New Roman"/>
                        </a:rPr>
                        <a:t> </a:t>
                      </a:r>
                      <a:r>
                        <a:rPr lang="en-US" sz="1200" dirty="0" err="1">
                          <a:latin typeface="Calibri"/>
                          <a:ea typeface="Calibri"/>
                          <a:cs typeface="Times New Roman"/>
                        </a:rPr>
                        <a:t>njohuritë</a:t>
                      </a:r>
                      <a:r>
                        <a:rPr lang="en-US" sz="1200" dirty="0">
                          <a:latin typeface="Calibri"/>
                          <a:ea typeface="Calibri"/>
                          <a:cs typeface="Times New Roman"/>
                        </a:rPr>
                        <a:t> e </a:t>
                      </a:r>
                      <a:r>
                        <a:rPr lang="en-US" sz="1200" dirty="0" err="1">
                          <a:latin typeface="Calibri"/>
                          <a:ea typeface="Calibri"/>
                          <a:cs typeface="Times New Roman"/>
                        </a:rPr>
                        <a:t>reja</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jetën</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përditshme</a:t>
                      </a:r>
                      <a:r>
                        <a:rPr lang="en-US" sz="1200" dirty="0">
                          <a:latin typeface="Calibri"/>
                          <a:ea typeface="Calibri"/>
                          <a:cs typeface="Times New Roman"/>
                        </a:rPr>
                        <a:t>. </a:t>
                      </a:r>
                      <a:r>
                        <a:rPr lang="en-US" sz="1200" dirty="0" err="1">
                          <a:latin typeface="Calibri"/>
                          <a:ea typeface="Calibri"/>
                          <a:cs typeface="Times New Roman"/>
                        </a:rPr>
                        <a:t>Krijim</a:t>
                      </a:r>
                      <a:r>
                        <a:rPr lang="en-US" sz="1200" dirty="0">
                          <a:latin typeface="Calibri"/>
                          <a:ea typeface="Calibri"/>
                          <a:cs typeface="Times New Roman"/>
                        </a:rPr>
                        <a:t> </a:t>
                      </a:r>
                      <a:r>
                        <a:rPr lang="en-US" sz="1200" dirty="0" err="1">
                          <a:latin typeface="Calibri"/>
                          <a:ea typeface="Calibri"/>
                          <a:cs typeface="Times New Roman"/>
                        </a:rPr>
                        <a:t>i</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atmosfere</a:t>
                      </a:r>
                      <a:r>
                        <a:rPr lang="en-US" sz="1200" dirty="0">
                          <a:latin typeface="Calibri"/>
                          <a:ea typeface="Calibri"/>
                          <a:cs typeface="Times New Roman"/>
                        </a:rPr>
                        <a:t> </a:t>
                      </a:r>
                      <a:r>
                        <a:rPr lang="en-US" sz="1200" dirty="0" err="1">
                          <a:latin typeface="Calibri"/>
                          <a:ea typeface="Calibri"/>
                          <a:cs typeface="Times New Roman"/>
                        </a:rPr>
                        <a:t>mbështetjeje</a:t>
                      </a:r>
                      <a:r>
                        <a:rPr lang="en-US" sz="1200" dirty="0">
                          <a:latin typeface="Calibri"/>
                          <a:ea typeface="Calibri"/>
                          <a:cs typeface="Times New Roman"/>
                        </a:rPr>
                        <a:t> </a:t>
                      </a:r>
                    </a:p>
                    <a:p>
                      <a:pPr marL="0" marR="0">
                        <a:lnSpc>
                          <a:spcPct val="115000"/>
                        </a:lnSpc>
                        <a:spcBef>
                          <a:spcPts val="0"/>
                        </a:spcBef>
                        <a:spcAft>
                          <a:spcPts val="0"/>
                        </a:spcAft>
                      </a:pPr>
                      <a:r>
                        <a:rPr lang="en-US" sz="1200" dirty="0">
                          <a:latin typeface="Calibri"/>
                          <a:ea typeface="Calibri"/>
                          <a:cs typeface="Times New Roman"/>
                        </a:rPr>
                        <a:t>• </a:t>
                      </a:r>
                      <a:r>
                        <a:rPr lang="en-US" sz="1200" b="1" dirty="0" err="1">
                          <a:latin typeface="Calibri"/>
                          <a:ea typeface="Calibri"/>
                          <a:cs typeface="Times New Roman"/>
                        </a:rPr>
                        <a:t>Inkurajimi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pjesëmarrjes</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duhet</a:t>
                      </a:r>
                      <a:r>
                        <a:rPr lang="en-US" sz="1200" dirty="0">
                          <a:latin typeface="Calibri"/>
                          <a:ea typeface="Calibri"/>
                          <a:cs typeface="Times New Roman"/>
                        </a:rPr>
                        <a:t> </a:t>
                      </a:r>
                      <a:r>
                        <a:rPr lang="en-US" sz="1200" dirty="0" err="1">
                          <a:latin typeface="Calibri"/>
                          <a:ea typeface="Calibri"/>
                          <a:cs typeface="Times New Roman"/>
                        </a:rPr>
                        <a:t>t’i</a:t>
                      </a:r>
                      <a:r>
                        <a:rPr lang="en-US" sz="1200" dirty="0">
                          <a:latin typeface="Calibri"/>
                          <a:ea typeface="Calibri"/>
                          <a:cs typeface="Times New Roman"/>
                        </a:rPr>
                        <a:t> </a:t>
                      </a:r>
                      <a:r>
                        <a:rPr lang="en-US" sz="1200" dirty="0" err="1">
                          <a:latin typeface="Calibri"/>
                          <a:ea typeface="Calibri"/>
                          <a:cs typeface="Times New Roman"/>
                        </a:rPr>
                        <a:t>inkurajojnë</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angazhohen</a:t>
                      </a:r>
                      <a:r>
                        <a:rPr lang="en-US" sz="1200" dirty="0">
                          <a:latin typeface="Calibri"/>
                          <a:ea typeface="Calibri"/>
                          <a:cs typeface="Times New Roman"/>
                        </a:rPr>
                        <a:t> </a:t>
                      </a:r>
                      <a:r>
                        <a:rPr lang="en-US" sz="1200" dirty="0" err="1">
                          <a:latin typeface="Calibri"/>
                          <a:ea typeface="Calibri"/>
                          <a:cs typeface="Times New Roman"/>
                        </a:rPr>
                        <a:t>aktivisht</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projekt</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shprehin</a:t>
                      </a:r>
                      <a:r>
                        <a:rPr lang="en-US" sz="1200" dirty="0">
                          <a:latin typeface="Calibri"/>
                          <a:ea typeface="Calibri"/>
                          <a:cs typeface="Times New Roman"/>
                        </a:rPr>
                        <a:t> </a:t>
                      </a:r>
                      <a:r>
                        <a:rPr lang="en-US" sz="1200" dirty="0" err="1">
                          <a:latin typeface="Calibri"/>
                          <a:ea typeface="Calibri"/>
                          <a:cs typeface="Times New Roman"/>
                        </a:rPr>
                        <a:t>mendimet</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atmosferë</a:t>
                      </a:r>
                      <a:r>
                        <a:rPr lang="en-US" sz="1200" dirty="0">
                          <a:latin typeface="Calibri"/>
                          <a:ea typeface="Calibri"/>
                          <a:cs typeface="Times New Roman"/>
                        </a:rPr>
                        <a:t> </a:t>
                      </a:r>
                      <a:r>
                        <a:rPr lang="en-US" sz="1200" dirty="0" err="1">
                          <a:latin typeface="Calibri"/>
                          <a:ea typeface="Calibri"/>
                          <a:cs typeface="Times New Roman"/>
                        </a:rPr>
                        <a:t>mbështetjeje</a:t>
                      </a:r>
                      <a:r>
                        <a:rPr lang="en-US" sz="1200" dirty="0">
                          <a:latin typeface="Calibri"/>
                          <a:ea typeface="Calibri"/>
                          <a:cs typeface="Times New Roman"/>
                        </a:rPr>
                        <a:t> </a:t>
                      </a:r>
                      <a:r>
                        <a:rPr lang="en-US" sz="1200" dirty="0" err="1">
                          <a:latin typeface="Calibri"/>
                          <a:ea typeface="Calibri"/>
                          <a:cs typeface="Times New Roman"/>
                        </a:rPr>
                        <a:t>ndihmon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ndërtimin</a:t>
                      </a:r>
                      <a:r>
                        <a:rPr lang="en-US" sz="1200" dirty="0">
                          <a:latin typeface="Calibri"/>
                          <a:ea typeface="Calibri"/>
                          <a:cs typeface="Times New Roman"/>
                        </a:rPr>
                        <a:t> e </a:t>
                      </a:r>
                      <a:r>
                        <a:rPr lang="en-US" sz="1200" dirty="0" err="1">
                          <a:latin typeface="Calibri"/>
                          <a:ea typeface="Calibri"/>
                          <a:cs typeface="Times New Roman"/>
                        </a:rPr>
                        <a:t>vetëbesimit</a:t>
                      </a:r>
                      <a:r>
                        <a:rPr lang="en-US" sz="1200" dirty="0">
                          <a:latin typeface="Calibri"/>
                          <a:ea typeface="Calibri"/>
                          <a:cs typeface="Times New Roman"/>
                        </a:rPr>
                        <a:t> </a:t>
                      </a:r>
                      <a:r>
                        <a:rPr lang="en-US" sz="1200" dirty="0" err="1">
                          <a:latin typeface="Calibri"/>
                          <a:ea typeface="Calibri"/>
                          <a:cs typeface="Times New Roman"/>
                        </a:rPr>
                        <a:t>te</a:t>
                      </a:r>
                      <a:r>
                        <a:rPr lang="en-US" sz="1200" dirty="0">
                          <a:latin typeface="Calibri"/>
                          <a:ea typeface="Calibri"/>
                          <a:cs typeface="Times New Roman"/>
                        </a:rPr>
                        <a:t> </a:t>
                      </a:r>
                      <a:r>
                        <a:rPr lang="en-US" sz="1200" dirty="0" err="1">
                          <a:latin typeface="Calibri"/>
                          <a:ea typeface="Calibri"/>
                          <a:cs typeface="Times New Roman"/>
                        </a:rPr>
                        <a:t>nxënësit</a:t>
                      </a:r>
                      <a:r>
                        <a:rPr lang="en-US" sz="1200" dirty="0">
                          <a:latin typeface="Calibri"/>
                          <a:ea typeface="Calibri"/>
                          <a:cs typeface="Times New Roman"/>
                        </a:rPr>
                        <a:t>.</a:t>
                      </a:r>
                    </a:p>
                    <a:p>
                      <a:pPr marL="0" marR="0">
                        <a:lnSpc>
                          <a:spcPct val="115000"/>
                        </a:lnSpc>
                        <a:spcBef>
                          <a:spcPts val="0"/>
                        </a:spcBef>
                        <a:spcAft>
                          <a:spcPts val="0"/>
                        </a:spcAft>
                      </a:pPr>
                      <a:r>
                        <a:rPr lang="en-US" sz="1200" dirty="0">
                          <a:latin typeface="Calibri"/>
                          <a:ea typeface="Calibri"/>
                          <a:cs typeface="Times New Roman"/>
                        </a:rPr>
                        <a:t> • </a:t>
                      </a:r>
                      <a:r>
                        <a:rPr lang="en-US" sz="1200" b="1" dirty="0" err="1">
                          <a:latin typeface="Calibri"/>
                          <a:ea typeface="Calibri"/>
                          <a:cs typeface="Times New Roman"/>
                        </a:rPr>
                        <a:t>Krijimi</a:t>
                      </a:r>
                      <a:r>
                        <a:rPr lang="en-US" sz="1200" b="1" dirty="0">
                          <a:latin typeface="Calibri"/>
                          <a:ea typeface="Calibri"/>
                          <a:cs typeface="Times New Roman"/>
                        </a:rPr>
                        <a:t> </a:t>
                      </a:r>
                      <a:r>
                        <a:rPr lang="en-US" sz="1200" b="1" dirty="0" err="1">
                          <a:latin typeface="Calibri"/>
                          <a:ea typeface="Calibri"/>
                          <a:cs typeface="Times New Roman"/>
                        </a:rPr>
                        <a:t>i</a:t>
                      </a:r>
                      <a:r>
                        <a:rPr lang="en-US" sz="1200" b="1" dirty="0">
                          <a:latin typeface="Calibri"/>
                          <a:ea typeface="Calibri"/>
                          <a:cs typeface="Times New Roman"/>
                        </a:rPr>
                        <a:t> </a:t>
                      </a:r>
                      <a:r>
                        <a:rPr lang="en-US" sz="1200" b="1" dirty="0" err="1">
                          <a:latin typeface="Calibri"/>
                          <a:ea typeface="Calibri"/>
                          <a:cs typeface="Times New Roman"/>
                        </a:rPr>
                        <a:t>një</a:t>
                      </a:r>
                      <a:r>
                        <a:rPr lang="en-US" sz="1200" b="1" dirty="0">
                          <a:latin typeface="Calibri"/>
                          <a:ea typeface="Calibri"/>
                          <a:cs typeface="Times New Roman"/>
                        </a:rPr>
                        <a:t> </a:t>
                      </a:r>
                      <a:r>
                        <a:rPr lang="en-US" sz="1200" b="1" dirty="0" err="1">
                          <a:latin typeface="Calibri"/>
                          <a:ea typeface="Calibri"/>
                          <a:cs typeface="Times New Roman"/>
                        </a:rPr>
                        <a:t>marrëdhënieje</a:t>
                      </a:r>
                      <a:r>
                        <a:rPr lang="en-US" sz="1200" b="1" dirty="0">
                          <a:latin typeface="Calibri"/>
                          <a:ea typeface="Calibri"/>
                          <a:cs typeface="Times New Roman"/>
                        </a:rPr>
                        <a:t> </a:t>
                      </a:r>
                      <a:r>
                        <a:rPr lang="en-US" sz="1200" b="1" dirty="0" err="1">
                          <a:latin typeface="Calibri"/>
                          <a:ea typeface="Calibri"/>
                          <a:cs typeface="Times New Roman"/>
                        </a:rPr>
                        <a:t>të</a:t>
                      </a:r>
                      <a:r>
                        <a:rPr lang="en-US" sz="1200" b="1" dirty="0">
                          <a:latin typeface="Calibri"/>
                          <a:ea typeface="Calibri"/>
                          <a:cs typeface="Times New Roman"/>
                        </a:rPr>
                        <a:t> </a:t>
                      </a:r>
                      <a:r>
                        <a:rPr lang="en-US" sz="1200" b="1" dirty="0" err="1">
                          <a:latin typeface="Calibri"/>
                          <a:ea typeface="Calibri"/>
                          <a:cs typeface="Times New Roman"/>
                        </a:rPr>
                        <a:t>fortë</a:t>
                      </a:r>
                      <a:r>
                        <a:rPr lang="en-US" sz="1200" dirty="0">
                          <a:latin typeface="Calibri"/>
                          <a:ea typeface="Calibri"/>
                          <a:cs typeface="Times New Roman"/>
                        </a:rPr>
                        <a:t>: </a:t>
                      </a:r>
                      <a:r>
                        <a:rPr lang="en-US" sz="1200" dirty="0" err="1">
                          <a:latin typeface="Calibri"/>
                          <a:ea typeface="Calibri"/>
                          <a:cs typeface="Times New Roman"/>
                        </a:rPr>
                        <a:t>Prindërit</a:t>
                      </a:r>
                      <a:r>
                        <a:rPr lang="en-US" sz="1200" dirty="0">
                          <a:latin typeface="Calibri"/>
                          <a:ea typeface="Calibri"/>
                          <a:cs typeface="Times New Roman"/>
                        </a:rPr>
                        <a:t> </a:t>
                      </a:r>
                      <a:r>
                        <a:rPr lang="en-US" sz="1200" dirty="0" err="1">
                          <a:latin typeface="Calibri"/>
                          <a:ea typeface="Calibri"/>
                          <a:cs typeface="Times New Roman"/>
                        </a:rPr>
                        <a:t>që</a:t>
                      </a:r>
                      <a:r>
                        <a:rPr lang="en-US" sz="1200" dirty="0">
                          <a:latin typeface="Calibri"/>
                          <a:ea typeface="Calibri"/>
                          <a:cs typeface="Times New Roman"/>
                        </a:rPr>
                        <a:t> </a:t>
                      </a:r>
                      <a:r>
                        <a:rPr lang="en-US" sz="1200" dirty="0" err="1">
                          <a:latin typeface="Calibri"/>
                          <a:ea typeface="Calibri"/>
                          <a:cs typeface="Times New Roman"/>
                        </a:rPr>
                        <a:t>angazhohen</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projekte</a:t>
                      </a:r>
                      <a:r>
                        <a:rPr lang="en-US" sz="1200" dirty="0">
                          <a:latin typeface="Calibri"/>
                          <a:ea typeface="Calibri"/>
                          <a:cs typeface="Times New Roman"/>
                        </a:rPr>
                        <a:t> </a:t>
                      </a:r>
                      <a:r>
                        <a:rPr lang="en-US" sz="1200" dirty="0" err="1">
                          <a:latin typeface="Calibri"/>
                          <a:ea typeface="Calibri"/>
                          <a:cs typeface="Times New Roman"/>
                        </a:rPr>
                        <a:t>ndihmojnë</a:t>
                      </a:r>
                      <a:r>
                        <a:rPr lang="en-US" sz="1200" dirty="0">
                          <a:latin typeface="Calibri"/>
                          <a:ea typeface="Calibri"/>
                          <a:cs typeface="Times New Roman"/>
                        </a:rPr>
                        <a:t> </a:t>
                      </a:r>
                      <a:r>
                        <a:rPr lang="en-US" sz="1200" dirty="0" err="1">
                          <a:latin typeface="Calibri"/>
                          <a:ea typeface="Calibri"/>
                          <a:cs typeface="Times New Roman"/>
                        </a:rPr>
                        <a:t>në</a:t>
                      </a:r>
                      <a:r>
                        <a:rPr lang="en-US" sz="1200" dirty="0">
                          <a:latin typeface="Calibri"/>
                          <a:ea typeface="Calibri"/>
                          <a:cs typeface="Times New Roman"/>
                        </a:rPr>
                        <a:t> </a:t>
                      </a:r>
                      <a:r>
                        <a:rPr lang="en-US" sz="1200" dirty="0" err="1">
                          <a:latin typeface="Calibri"/>
                          <a:ea typeface="Calibri"/>
                          <a:cs typeface="Times New Roman"/>
                        </a:rPr>
                        <a:t>ndërtimin</a:t>
                      </a:r>
                      <a:r>
                        <a:rPr lang="en-US" sz="1200" dirty="0">
                          <a:latin typeface="Calibri"/>
                          <a:ea typeface="Calibri"/>
                          <a:cs typeface="Times New Roman"/>
                        </a:rPr>
                        <a:t> e </a:t>
                      </a:r>
                      <a:r>
                        <a:rPr lang="en-US" sz="1200" dirty="0" err="1">
                          <a:latin typeface="Calibri"/>
                          <a:ea typeface="Calibri"/>
                          <a:cs typeface="Times New Roman"/>
                        </a:rPr>
                        <a:t>një</a:t>
                      </a:r>
                      <a:r>
                        <a:rPr lang="en-US" sz="1200" dirty="0">
                          <a:latin typeface="Calibri"/>
                          <a:ea typeface="Calibri"/>
                          <a:cs typeface="Times New Roman"/>
                        </a:rPr>
                        <a:t> </a:t>
                      </a:r>
                      <a:r>
                        <a:rPr lang="en-US" sz="1200" dirty="0" err="1">
                          <a:latin typeface="Calibri"/>
                          <a:ea typeface="Calibri"/>
                          <a:cs typeface="Times New Roman"/>
                        </a:rPr>
                        <a:t>marrëdhënieje</a:t>
                      </a:r>
                      <a:r>
                        <a:rPr lang="en-US" sz="1200" dirty="0">
                          <a:latin typeface="Calibri"/>
                          <a:ea typeface="Calibri"/>
                          <a:cs typeface="Times New Roman"/>
                        </a:rPr>
                        <a:t> </a:t>
                      </a:r>
                      <a:r>
                        <a:rPr lang="en-US" sz="1200" dirty="0" err="1">
                          <a:latin typeface="Calibri"/>
                          <a:ea typeface="Calibri"/>
                          <a:cs typeface="Times New Roman"/>
                        </a:rPr>
                        <a:t>më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fortë</a:t>
                      </a:r>
                      <a:r>
                        <a:rPr lang="en-US" sz="1200" dirty="0">
                          <a:latin typeface="Calibri"/>
                          <a:ea typeface="Calibri"/>
                          <a:cs typeface="Times New Roman"/>
                        </a:rPr>
                        <a:t> me </a:t>
                      </a:r>
                      <a:r>
                        <a:rPr lang="en-US" sz="1200" dirty="0" err="1">
                          <a:latin typeface="Calibri"/>
                          <a:ea typeface="Calibri"/>
                          <a:cs typeface="Times New Roman"/>
                        </a:rPr>
                        <a:t>nxënësit</a:t>
                      </a:r>
                      <a:r>
                        <a:rPr lang="en-US" sz="1200" dirty="0">
                          <a:latin typeface="Calibri"/>
                          <a:ea typeface="Calibri"/>
                          <a:cs typeface="Times New Roman"/>
                        </a:rPr>
                        <a:t> e </a:t>
                      </a:r>
                      <a:r>
                        <a:rPr lang="en-US" sz="1200" dirty="0" err="1">
                          <a:latin typeface="Calibri"/>
                          <a:ea typeface="Calibri"/>
                          <a:cs typeface="Times New Roman"/>
                        </a:rPr>
                        <a:t>tyre</a:t>
                      </a:r>
                      <a:r>
                        <a:rPr lang="en-US" sz="1200" dirty="0">
                          <a:latin typeface="Calibri"/>
                          <a:ea typeface="Calibri"/>
                          <a:cs typeface="Times New Roman"/>
                        </a:rPr>
                        <a:t>, duke u </a:t>
                      </a:r>
                      <a:r>
                        <a:rPr lang="en-US" sz="1200" dirty="0" err="1">
                          <a:latin typeface="Calibri"/>
                          <a:ea typeface="Calibri"/>
                          <a:cs typeface="Times New Roman"/>
                        </a:rPr>
                        <a:t>dhënë</a:t>
                      </a:r>
                      <a:r>
                        <a:rPr lang="en-US" sz="1200" dirty="0">
                          <a:latin typeface="Calibri"/>
                          <a:ea typeface="Calibri"/>
                          <a:cs typeface="Times New Roman"/>
                        </a:rPr>
                        <a:t> </a:t>
                      </a:r>
                      <a:r>
                        <a:rPr lang="en-US" sz="1200" dirty="0" err="1">
                          <a:latin typeface="Calibri"/>
                          <a:ea typeface="Calibri"/>
                          <a:cs typeface="Times New Roman"/>
                        </a:rPr>
                        <a:t>atyre</a:t>
                      </a:r>
                      <a:r>
                        <a:rPr lang="en-US" sz="1200" dirty="0">
                          <a:latin typeface="Calibri"/>
                          <a:ea typeface="Calibri"/>
                          <a:cs typeface="Times New Roman"/>
                        </a:rPr>
                        <a:t> </a:t>
                      </a:r>
                      <a:r>
                        <a:rPr lang="en-US" sz="1200" dirty="0" err="1">
                          <a:latin typeface="Calibri"/>
                          <a:ea typeface="Calibri"/>
                          <a:cs typeface="Times New Roman"/>
                        </a:rPr>
                        <a:t>mundësinë</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shprehin</a:t>
                      </a:r>
                      <a:r>
                        <a:rPr lang="en-US" sz="1200" dirty="0">
                          <a:latin typeface="Calibri"/>
                          <a:ea typeface="Calibri"/>
                          <a:cs typeface="Times New Roman"/>
                        </a:rPr>
                        <a:t> </a:t>
                      </a:r>
                      <a:r>
                        <a:rPr lang="en-US" sz="1200" dirty="0" err="1">
                          <a:latin typeface="Calibri"/>
                          <a:ea typeface="Calibri"/>
                          <a:cs typeface="Times New Roman"/>
                        </a:rPr>
                        <a:t>veten</a:t>
                      </a:r>
                      <a:r>
                        <a:rPr lang="en-US" sz="1200" dirty="0">
                          <a:latin typeface="Calibri"/>
                          <a:ea typeface="Calibri"/>
                          <a:cs typeface="Times New Roman"/>
                        </a:rPr>
                        <a:t> </a:t>
                      </a:r>
                      <a:r>
                        <a:rPr lang="en-US" sz="1200" dirty="0" err="1">
                          <a:latin typeface="Calibri"/>
                          <a:ea typeface="Calibri"/>
                          <a:cs typeface="Times New Roman"/>
                        </a:rPr>
                        <a:t>dhe</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ndihen</a:t>
                      </a:r>
                      <a:r>
                        <a:rPr lang="en-US" sz="1200" dirty="0">
                          <a:latin typeface="Calibri"/>
                          <a:ea typeface="Calibri"/>
                          <a:cs typeface="Times New Roman"/>
                        </a:rPr>
                        <a:t> </a:t>
                      </a:r>
                      <a:r>
                        <a:rPr lang="en-US" sz="1200" dirty="0" err="1">
                          <a:latin typeface="Calibri"/>
                          <a:ea typeface="Calibri"/>
                          <a:cs typeface="Times New Roman"/>
                        </a:rPr>
                        <a:t>të</a:t>
                      </a:r>
                      <a:r>
                        <a:rPr lang="en-US" sz="1200" dirty="0">
                          <a:latin typeface="Calibri"/>
                          <a:ea typeface="Calibri"/>
                          <a:cs typeface="Times New Roman"/>
                        </a:rPr>
                        <a:t> </a:t>
                      </a:r>
                      <a:r>
                        <a:rPr lang="en-US" sz="1200" dirty="0" err="1">
                          <a:latin typeface="Calibri"/>
                          <a:ea typeface="Calibri"/>
                          <a:cs typeface="Times New Roman"/>
                        </a:rPr>
                        <a:t>vlerësuar</a:t>
                      </a:r>
                      <a:endParaRPr lang="en-US" sz="1200" dirty="0">
                        <a:latin typeface="Calibri"/>
                        <a:ea typeface="Calibri"/>
                        <a:cs typeface="Times New Roman"/>
                      </a:endParaRPr>
                    </a:p>
                  </a:txBody>
                  <a:tcPr marL="34421" marR="3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685800"/>
          <a:ext cx="8229600" cy="5608320"/>
        </p:xfrm>
        <a:graphic>
          <a:graphicData uri="http://schemas.openxmlformats.org/drawingml/2006/table">
            <a:tbl>
              <a:tblPr/>
              <a:tblGrid>
                <a:gridCol w="1023632">
                  <a:extLst>
                    <a:ext uri="{9D8B030D-6E8A-4147-A177-3AD203B41FA5}">
                      <a16:colId xmlns="" xmlns:a16="http://schemas.microsoft.com/office/drawing/2014/main" val="20000"/>
                    </a:ext>
                  </a:extLst>
                </a:gridCol>
                <a:gridCol w="7205968">
                  <a:extLst>
                    <a:ext uri="{9D8B030D-6E8A-4147-A177-3AD203B41FA5}">
                      <a16:colId xmlns="" xmlns:a16="http://schemas.microsoft.com/office/drawing/2014/main" val="20001"/>
                    </a:ext>
                  </a:extLst>
                </a:gridCol>
              </a:tblGrid>
              <a:tr h="4876800">
                <a:tc>
                  <a:txBody>
                    <a:bodyPr/>
                    <a:lstStyle/>
                    <a:p>
                      <a:pPr marL="0" marR="0">
                        <a:lnSpc>
                          <a:spcPct val="115000"/>
                        </a:lnSpc>
                        <a:spcBef>
                          <a:spcPts val="0"/>
                        </a:spcBef>
                        <a:spcAft>
                          <a:spcPts val="0"/>
                        </a:spcAft>
                      </a:pPr>
                      <a:r>
                        <a:rPr lang="en-US" sz="1400" dirty="0" err="1">
                          <a:latin typeface="Calibri"/>
                          <a:ea typeface="Calibri"/>
                          <a:cs typeface="Times New Roman"/>
                        </a:rPr>
                        <a:t>Arritja</a:t>
                      </a:r>
                      <a:r>
                        <a:rPr lang="en-US" sz="1400" dirty="0">
                          <a:latin typeface="Calibri"/>
                          <a:ea typeface="Calibri"/>
                          <a:cs typeface="Times New Roman"/>
                        </a:rPr>
                        <a:t> e </a:t>
                      </a:r>
                      <a:r>
                        <a:rPr lang="en-US" sz="1400" dirty="0" err="1">
                          <a:latin typeface="Calibri"/>
                          <a:ea typeface="Calibri"/>
                          <a:cs typeface="Times New Roman"/>
                        </a:rPr>
                        <a:t>rezultateve</a:t>
                      </a:r>
                      <a:r>
                        <a:rPr lang="en-US" sz="1400" dirty="0">
                          <a:latin typeface="Calibri"/>
                          <a:ea typeface="Calibri"/>
                          <a:cs typeface="Times New Roman"/>
                        </a:rPr>
                        <a:t> </a:t>
                      </a:r>
                      <a:r>
                        <a:rPr lang="en-US" sz="1400" dirty="0" err="1">
                          <a:latin typeface="Calibri"/>
                          <a:ea typeface="Calibri"/>
                          <a:cs typeface="Times New Roman"/>
                        </a:rPr>
                        <a:t>të</a:t>
                      </a:r>
                      <a:r>
                        <a:rPr lang="en-US" sz="1400" dirty="0">
                          <a:latin typeface="Calibri"/>
                          <a:ea typeface="Calibri"/>
                          <a:cs typeface="Times New Roman"/>
                        </a:rPr>
                        <a:t> </a:t>
                      </a:r>
                      <a:r>
                        <a:rPr lang="en-US" sz="1400" dirty="0" err="1">
                          <a:latin typeface="Calibri"/>
                          <a:ea typeface="Calibri"/>
                          <a:cs typeface="Times New Roman"/>
                        </a:rPr>
                        <a:t>të</a:t>
                      </a:r>
                      <a:r>
                        <a:rPr lang="en-US" sz="1400" dirty="0">
                          <a:latin typeface="Calibri"/>
                          <a:ea typeface="Calibri"/>
                          <a:cs typeface="Times New Roman"/>
                        </a:rPr>
                        <a:t> </a:t>
                      </a:r>
                      <a:r>
                        <a:rPr lang="en-US" sz="1400" dirty="0" err="1">
                          <a:latin typeface="Calibri"/>
                          <a:ea typeface="Calibri"/>
                          <a:cs typeface="Times New Roman"/>
                        </a:rPr>
                        <a:t>nxënit</a:t>
                      </a:r>
                      <a:r>
                        <a:rPr lang="en-US" sz="1400" dirty="0">
                          <a:latin typeface="Calibri"/>
                          <a:ea typeface="Calibri"/>
                          <a:cs typeface="Times New Roman"/>
                        </a:rPr>
                        <a:t> </a:t>
                      </a:r>
                      <a:r>
                        <a:rPr lang="en-US" sz="1400" dirty="0" err="1">
                          <a:latin typeface="Calibri"/>
                          <a:ea typeface="Calibri"/>
                          <a:cs typeface="Times New Roman"/>
                        </a:rPr>
                        <a:t>dhe</a:t>
                      </a:r>
                      <a:r>
                        <a:rPr lang="en-US" sz="1400" dirty="0">
                          <a:latin typeface="Calibri"/>
                          <a:ea typeface="Calibri"/>
                          <a:cs typeface="Times New Roman"/>
                        </a:rPr>
                        <a:t> </a:t>
                      </a:r>
                      <a:r>
                        <a:rPr lang="en-US" sz="1400" dirty="0" err="1">
                          <a:latin typeface="Calibri"/>
                          <a:ea typeface="Calibri"/>
                          <a:cs typeface="Times New Roman"/>
                        </a:rPr>
                        <a:t>reflektimi</a:t>
                      </a:r>
                      <a:r>
                        <a:rPr lang="en-US" sz="1400" dirty="0">
                          <a:latin typeface="Calibri"/>
                          <a:ea typeface="Calibri"/>
                          <a:cs typeface="Times New Roman"/>
                        </a:rPr>
                        <a:t> </a:t>
                      </a:r>
                      <a:r>
                        <a:rPr lang="en-US" sz="1400" dirty="0" err="1">
                          <a:latin typeface="Calibri"/>
                          <a:ea typeface="Calibri"/>
                          <a:cs typeface="Times New Roman"/>
                        </a:rPr>
                        <a:t>mbi</a:t>
                      </a:r>
                      <a:r>
                        <a:rPr lang="en-US" sz="1400" dirty="0">
                          <a:latin typeface="Calibri"/>
                          <a:ea typeface="Calibri"/>
                          <a:cs typeface="Times New Roman"/>
                        </a:rPr>
                        <a:t> </a:t>
                      </a:r>
                      <a:r>
                        <a:rPr lang="en-US" sz="1400" dirty="0" err="1">
                          <a:latin typeface="Calibri"/>
                          <a:ea typeface="Calibri"/>
                          <a:cs typeface="Times New Roman"/>
                        </a:rPr>
                        <a:t>përvojën</a:t>
                      </a:r>
                      <a:r>
                        <a:rPr lang="en-US" sz="1400" dirty="0">
                          <a:latin typeface="Calibri"/>
                          <a:ea typeface="Calibri"/>
                          <a:cs typeface="Times New Roman"/>
                        </a:rPr>
                        <a:t> e </a:t>
                      </a:r>
                      <a:r>
                        <a:rPr lang="en-US" sz="1400" dirty="0" err="1">
                          <a:latin typeface="Calibri"/>
                          <a:ea typeface="Calibri"/>
                          <a:cs typeface="Times New Roman"/>
                        </a:rPr>
                        <a:t>fituar</a:t>
                      </a:r>
                      <a:endParaRPr lang="en-US" sz="1400" dirty="0">
                        <a:latin typeface="Calibri"/>
                        <a:ea typeface="Calibri"/>
                        <a:cs typeface="Times New Roman"/>
                      </a:endParaRP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600" dirty="0" err="1">
                          <a:latin typeface="Calibri"/>
                          <a:ea typeface="Calibri"/>
                          <a:cs typeface="Times New Roman"/>
                        </a:rPr>
                        <a:t>Vlerësimi</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interesit</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kënaqësisë</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përkushtimit</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nxënësve</a:t>
                      </a:r>
                      <a:r>
                        <a:rPr lang="en-US" sz="1600" baseline="0" dirty="0">
                          <a:latin typeface="Calibri"/>
                          <a:ea typeface="Calibri"/>
                          <a:cs typeface="Times New Roman"/>
                        </a:rPr>
                        <a:t> </a:t>
                      </a:r>
                      <a:r>
                        <a:rPr lang="en-US" sz="1600" dirty="0">
                          <a:latin typeface="Calibri"/>
                          <a:ea typeface="Calibri"/>
                          <a:cs typeface="Times New Roman"/>
                        </a:rPr>
                        <a:t> </a:t>
                      </a:r>
                      <a:r>
                        <a:rPr lang="en-US" sz="1600" dirty="0" err="1">
                          <a:latin typeface="Calibri"/>
                          <a:ea typeface="Calibri"/>
                          <a:cs typeface="Times New Roman"/>
                        </a:rPr>
                        <a:t>gjatë</a:t>
                      </a:r>
                      <a:r>
                        <a:rPr lang="en-US" sz="1600" dirty="0">
                          <a:latin typeface="Calibri"/>
                          <a:ea typeface="Calibri"/>
                          <a:cs typeface="Times New Roman"/>
                        </a:rPr>
                        <a:t> </a:t>
                      </a:r>
                      <a:r>
                        <a:rPr lang="en-US" sz="1600" dirty="0" err="1">
                          <a:latin typeface="Calibri"/>
                          <a:ea typeface="Calibri"/>
                          <a:cs typeface="Times New Roman"/>
                        </a:rPr>
                        <a:t>zhvillimit</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projekteve</a:t>
                      </a:r>
                      <a:r>
                        <a:rPr lang="en-US" sz="1600" dirty="0">
                          <a:latin typeface="Calibri"/>
                          <a:ea typeface="Calibri"/>
                          <a:cs typeface="Times New Roman"/>
                        </a:rPr>
                        <a:t> </a:t>
                      </a:r>
                      <a:r>
                        <a:rPr lang="en-US" sz="1600" dirty="0" err="1">
                          <a:latin typeface="Calibri"/>
                          <a:ea typeface="Calibri"/>
                          <a:cs typeface="Times New Roman"/>
                        </a:rPr>
                        <a:t>është</a:t>
                      </a:r>
                      <a:r>
                        <a:rPr lang="en-US" sz="1600" dirty="0">
                          <a:latin typeface="Calibri"/>
                          <a:ea typeface="Calibri"/>
                          <a:cs typeface="Times New Roman"/>
                        </a:rPr>
                        <a:t> </a:t>
                      </a:r>
                      <a:r>
                        <a:rPr lang="en-US" sz="1600" dirty="0" err="1">
                          <a:latin typeface="Calibri"/>
                          <a:ea typeface="Calibri"/>
                          <a:cs typeface="Times New Roman"/>
                        </a:rPr>
                        <a:t>një</a:t>
                      </a:r>
                      <a:r>
                        <a:rPr lang="en-US" sz="1600" dirty="0">
                          <a:latin typeface="Calibri"/>
                          <a:ea typeface="Calibri"/>
                          <a:cs typeface="Times New Roman"/>
                        </a:rPr>
                        <a:t> </a:t>
                      </a:r>
                      <a:r>
                        <a:rPr lang="en-US" sz="1600" dirty="0" err="1">
                          <a:latin typeface="Calibri"/>
                          <a:ea typeface="Calibri"/>
                          <a:cs typeface="Times New Roman"/>
                        </a:rPr>
                        <a:t>proces</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shumanshëm</a:t>
                      </a:r>
                      <a:r>
                        <a:rPr lang="en-US" sz="1600" dirty="0">
                          <a:latin typeface="Calibri"/>
                          <a:ea typeface="Calibri"/>
                          <a:cs typeface="Times New Roman"/>
                        </a:rPr>
                        <a:t> </a:t>
                      </a:r>
                      <a:r>
                        <a:rPr lang="en-US" sz="1600" dirty="0" err="1">
                          <a:latin typeface="Calibri"/>
                          <a:ea typeface="Calibri"/>
                          <a:cs typeface="Times New Roman"/>
                        </a:rPr>
                        <a:t>që</a:t>
                      </a:r>
                      <a:r>
                        <a:rPr lang="en-US" sz="1600" dirty="0">
                          <a:latin typeface="Calibri"/>
                          <a:ea typeface="Calibri"/>
                          <a:cs typeface="Times New Roman"/>
                        </a:rPr>
                        <a:t> </a:t>
                      </a:r>
                      <a:r>
                        <a:rPr lang="en-US" sz="1600" dirty="0" err="1">
                          <a:latin typeface="Calibri"/>
                          <a:ea typeface="Calibri"/>
                          <a:cs typeface="Times New Roman"/>
                        </a:rPr>
                        <a:t>kërkon</a:t>
                      </a:r>
                      <a:r>
                        <a:rPr lang="en-US" sz="1600" dirty="0">
                          <a:latin typeface="Calibri"/>
                          <a:ea typeface="Calibri"/>
                          <a:cs typeface="Times New Roman"/>
                        </a:rPr>
                        <a:t> </a:t>
                      </a:r>
                      <a:r>
                        <a:rPr lang="en-US" sz="1600" dirty="0" err="1">
                          <a:latin typeface="Calibri"/>
                          <a:ea typeface="Calibri"/>
                          <a:cs typeface="Times New Roman"/>
                        </a:rPr>
                        <a:t>përdorimin</a:t>
                      </a:r>
                      <a:r>
                        <a:rPr lang="en-US" sz="1600" dirty="0">
                          <a:latin typeface="Calibri"/>
                          <a:ea typeface="Calibri"/>
                          <a:cs typeface="Times New Roman"/>
                        </a:rPr>
                        <a:t> e </a:t>
                      </a:r>
                      <a:r>
                        <a:rPr lang="en-US" sz="1600" dirty="0" err="1">
                          <a:latin typeface="Calibri"/>
                          <a:ea typeface="Calibri"/>
                          <a:cs typeface="Times New Roman"/>
                        </a:rPr>
                        <a:t>metodave</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teknikave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ndryshme</a:t>
                      </a:r>
                      <a:r>
                        <a:rPr lang="en-US" sz="1600" dirty="0">
                          <a:latin typeface="Calibri"/>
                          <a:ea typeface="Calibri"/>
                          <a:cs typeface="Times New Roman"/>
                        </a:rPr>
                        <a:t>. </a:t>
                      </a:r>
                      <a:r>
                        <a:rPr lang="en-US" sz="1600" dirty="0" err="1">
                          <a:latin typeface="Calibri"/>
                          <a:ea typeface="Calibri"/>
                          <a:cs typeface="Times New Roman"/>
                        </a:rPr>
                        <a:t>Këto</a:t>
                      </a:r>
                      <a:r>
                        <a:rPr lang="en-US" sz="1600" dirty="0">
                          <a:latin typeface="Calibri"/>
                          <a:ea typeface="Calibri"/>
                          <a:cs typeface="Times New Roman"/>
                        </a:rPr>
                        <a:t> </a:t>
                      </a:r>
                      <a:r>
                        <a:rPr lang="en-US" sz="1600" dirty="0" err="1">
                          <a:latin typeface="Calibri"/>
                          <a:ea typeface="Calibri"/>
                          <a:cs typeface="Times New Roman"/>
                        </a:rPr>
                        <a:t>vlerësime</a:t>
                      </a:r>
                      <a:r>
                        <a:rPr lang="en-US" sz="1600" dirty="0">
                          <a:latin typeface="Calibri"/>
                          <a:ea typeface="Calibri"/>
                          <a:cs typeface="Times New Roman"/>
                        </a:rPr>
                        <a:t> </a:t>
                      </a:r>
                      <a:r>
                        <a:rPr lang="en-US" sz="1600" dirty="0" err="1">
                          <a:latin typeface="Calibri"/>
                          <a:ea typeface="Calibri"/>
                          <a:cs typeface="Times New Roman"/>
                        </a:rPr>
                        <a:t>ndihmojnë</a:t>
                      </a:r>
                      <a:r>
                        <a:rPr lang="en-US" sz="1600" dirty="0">
                          <a:latin typeface="Calibri"/>
                          <a:ea typeface="Calibri"/>
                          <a:cs typeface="Times New Roman"/>
                        </a:rPr>
                        <a:t> </a:t>
                      </a:r>
                      <a:r>
                        <a:rPr lang="en-US" sz="1600" dirty="0" err="1">
                          <a:latin typeface="Calibri"/>
                          <a:ea typeface="Calibri"/>
                          <a:cs typeface="Times New Roman"/>
                        </a:rPr>
                        <a:t>mësuesit</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kuptojnë</a:t>
                      </a:r>
                      <a:r>
                        <a:rPr lang="en-US" sz="1600" dirty="0">
                          <a:latin typeface="Calibri"/>
                          <a:ea typeface="Calibri"/>
                          <a:cs typeface="Times New Roman"/>
                        </a:rPr>
                        <a:t> </a:t>
                      </a:r>
                      <a:r>
                        <a:rPr lang="en-US" sz="1600" dirty="0" err="1">
                          <a:latin typeface="Calibri"/>
                          <a:ea typeface="Calibri"/>
                          <a:cs typeface="Times New Roman"/>
                        </a:rPr>
                        <a:t>nevojat</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interesat</a:t>
                      </a:r>
                      <a:r>
                        <a:rPr lang="en-US" sz="1600" dirty="0">
                          <a:latin typeface="Calibri"/>
                          <a:ea typeface="Calibri"/>
                          <a:cs typeface="Times New Roman"/>
                        </a:rPr>
                        <a:t> e </a:t>
                      </a:r>
                      <a:r>
                        <a:rPr lang="en-US" sz="1600" dirty="0" err="1">
                          <a:latin typeface="Calibri"/>
                          <a:ea typeface="Calibri"/>
                          <a:cs typeface="Times New Roman"/>
                        </a:rPr>
                        <a:t>nxënësve</a:t>
                      </a:r>
                      <a:r>
                        <a:rPr lang="en-US" sz="1600" dirty="0">
                          <a:latin typeface="Calibri"/>
                          <a:ea typeface="Calibri"/>
                          <a:cs typeface="Times New Roman"/>
                        </a:rPr>
                        <a:t>, duke </a:t>
                      </a:r>
                      <a:r>
                        <a:rPr lang="en-US" sz="1600" dirty="0" err="1">
                          <a:latin typeface="Calibri"/>
                          <a:ea typeface="Calibri"/>
                          <a:cs typeface="Times New Roman"/>
                        </a:rPr>
                        <a:t>ndihmuar</a:t>
                      </a:r>
                      <a:r>
                        <a:rPr lang="en-US" sz="1600" dirty="0">
                          <a:latin typeface="Calibri"/>
                          <a:ea typeface="Calibri"/>
                          <a:cs typeface="Times New Roman"/>
                        </a:rPr>
                        <a:t> </a:t>
                      </a:r>
                      <a:r>
                        <a:rPr lang="en-US" sz="1600" dirty="0" err="1">
                          <a:latin typeface="Calibri"/>
                          <a:ea typeface="Calibri"/>
                          <a:cs typeface="Times New Roman"/>
                        </a:rPr>
                        <a:t>kështu</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krijimin</a:t>
                      </a:r>
                      <a:r>
                        <a:rPr lang="en-US" sz="1600" dirty="0">
                          <a:latin typeface="Calibri"/>
                          <a:ea typeface="Calibri"/>
                          <a:cs typeface="Times New Roman"/>
                        </a:rPr>
                        <a:t> e </a:t>
                      </a:r>
                      <a:r>
                        <a:rPr lang="en-US" sz="1600" dirty="0" err="1">
                          <a:latin typeface="Calibri"/>
                          <a:ea typeface="Calibri"/>
                          <a:cs typeface="Times New Roman"/>
                        </a:rPr>
                        <a:t>një</a:t>
                      </a:r>
                      <a:r>
                        <a:rPr lang="en-US" sz="1600" dirty="0">
                          <a:latin typeface="Calibri"/>
                          <a:ea typeface="Calibri"/>
                          <a:cs typeface="Times New Roman"/>
                        </a:rPr>
                        <a:t> </a:t>
                      </a:r>
                      <a:r>
                        <a:rPr lang="en-US" sz="1600" dirty="0" err="1">
                          <a:latin typeface="Calibri"/>
                          <a:ea typeface="Calibri"/>
                          <a:cs typeface="Times New Roman"/>
                        </a:rPr>
                        <a:t>mjedisi</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nxëni</a:t>
                      </a:r>
                      <a:r>
                        <a:rPr lang="en-US" sz="1600" dirty="0">
                          <a:latin typeface="Calibri"/>
                          <a:ea typeface="Calibri"/>
                          <a:cs typeface="Times New Roman"/>
                        </a:rPr>
                        <a:t> </a:t>
                      </a:r>
                      <a:r>
                        <a:rPr lang="en-US" sz="1600" dirty="0" err="1">
                          <a:latin typeface="Calibri"/>
                          <a:ea typeface="Calibri"/>
                          <a:cs typeface="Times New Roman"/>
                        </a:rPr>
                        <a:t>më</a:t>
                      </a:r>
                      <a:r>
                        <a:rPr lang="en-US" sz="1600" dirty="0">
                          <a:latin typeface="Calibri"/>
                          <a:ea typeface="Calibri"/>
                          <a:cs typeface="Times New Roman"/>
                        </a:rPr>
                        <a:t> </a:t>
                      </a:r>
                      <a:r>
                        <a:rPr lang="en-US" sz="1600" dirty="0" err="1">
                          <a:latin typeface="Calibri"/>
                          <a:ea typeface="Calibri"/>
                          <a:cs typeface="Times New Roman"/>
                        </a:rPr>
                        <a:t>stimulues</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përmbushës</a:t>
                      </a:r>
                      <a:r>
                        <a:rPr lang="en-US" sz="1600" dirty="0">
                          <a:latin typeface="Calibri"/>
                          <a:ea typeface="Calibri"/>
                          <a:cs typeface="Times New Roman"/>
                        </a:rPr>
                        <a:t>. </a:t>
                      </a:r>
                    </a:p>
                    <a:p>
                      <a:pPr marL="0" marR="0">
                        <a:lnSpc>
                          <a:spcPct val="115000"/>
                        </a:lnSpc>
                        <a:spcBef>
                          <a:spcPts val="0"/>
                        </a:spcBef>
                        <a:spcAft>
                          <a:spcPts val="0"/>
                        </a:spcAft>
                      </a:pPr>
                      <a:r>
                        <a:rPr lang="en-US" sz="1600" dirty="0">
                          <a:latin typeface="Calibri"/>
                          <a:ea typeface="Calibri"/>
                          <a:cs typeface="Times New Roman"/>
                        </a:rPr>
                        <a:t>• </a:t>
                      </a:r>
                      <a:r>
                        <a:rPr lang="en-US" sz="1600" dirty="0" err="1">
                          <a:latin typeface="Calibri"/>
                          <a:ea typeface="Calibri"/>
                          <a:cs typeface="Times New Roman"/>
                        </a:rPr>
                        <a:t>Prezantimi</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rezultateve</a:t>
                      </a:r>
                      <a:r>
                        <a:rPr lang="en-US" sz="1600" dirty="0">
                          <a:latin typeface="Calibri"/>
                          <a:ea typeface="Calibri"/>
                          <a:cs typeface="Times New Roman"/>
                        </a:rPr>
                        <a:t>: </a:t>
                      </a:r>
                      <a:r>
                        <a:rPr lang="en-US" sz="1600" dirty="0" err="1">
                          <a:latin typeface="Calibri"/>
                          <a:ea typeface="Calibri"/>
                          <a:cs typeface="Times New Roman"/>
                        </a:rPr>
                        <a:t>Mësuesi</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organizojnë</a:t>
                      </a:r>
                      <a:r>
                        <a:rPr lang="en-US" sz="1600" dirty="0">
                          <a:latin typeface="Calibri"/>
                          <a:ea typeface="Calibri"/>
                          <a:cs typeface="Times New Roman"/>
                        </a:rPr>
                        <a:t> </a:t>
                      </a:r>
                      <a:r>
                        <a:rPr lang="en-US" sz="1600" dirty="0" err="1">
                          <a:latin typeface="Calibri"/>
                          <a:ea typeface="Calibri"/>
                          <a:cs typeface="Times New Roman"/>
                        </a:rPr>
                        <a:t>një</a:t>
                      </a:r>
                      <a:r>
                        <a:rPr lang="en-US" sz="1600" dirty="0">
                          <a:latin typeface="Calibri"/>
                          <a:ea typeface="Calibri"/>
                          <a:cs typeface="Times New Roman"/>
                        </a:rPr>
                        <a:t> </a:t>
                      </a:r>
                      <a:r>
                        <a:rPr lang="en-US" sz="1600" dirty="0" err="1">
                          <a:latin typeface="Calibri"/>
                          <a:ea typeface="Calibri"/>
                          <a:cs typeface="Times New Roman"/>
                        </a:rPr>
                        <a:t>aktivitet</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cilin</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prezantojnë</a:t>
                      </a:r>
                      <a:r>
                        <a:rPr lang="en-US" sz="1600" dirty="0">
                          <a:latin typeface="Calibri"/>
                          <a:ea typeface="Calibri"/>
                          <a:cs typeface="Times New Roman"/>
                        </a:rPr>
                        <a:t> </a:t>
                      </a:r>
                      <a:r>
                        <a:rPr lang="en-US" sz="1600" dirty="0" err="1">
                          <a:latin typeface="Calibri"/>
                          <a:ea typeface="Calibri"/>
                          <a:cs typeface="Times New Roman"/>
                        </a:rPr>
                        <a:t>rezultatet</a:t>
                      </a:r>
                      <a:r>
                        <a:rPr lang="en-US" sz="1600" dirty="0">
                          <a:latin typeface="Calibri"/>
                          <a:ea typeface="Calibri"/>
                          <a:cs typeface="Times New Roman"/>
                        </a:rPr>
                        <a:t> e </a:t>
                      </a:r>
                      <a:r>
                        <a:rPr lang="en-US" sz="1600" dirty="0" err="1">
                          <a:latin typeface="Calibri"/>
                          <a:ea typeface="Calibri"/>
                          <a:cs typeface="Times New Roman"/>
                        </a:rPr>
                        <a:t>projektit</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tregojnë</a:t>
                      </a:r>
                      <a:r>
                        <a:rPr lang="en-US" sz="1600" dirty="0">
                          <a:latin typeface="Calibri"/>
                          <a:ea typeface="Calibri"/>
                          <a:cs typeface="Times New Roman"/>
                        </a:rPr>
                        <a:t> </a:t>
                      </a:r>
                      <a:r>
                        <a:rPr lang="en-US" sz="1600" dirty="0" err="1">
                          <a:latin typeface="Calibri"/>
                          <a:ea typeface="Calibri"/>
                          <a:cs typeface="Times New Roman"/>
                        </a:rPr>
                        <a:t>si</a:t>
                      </a:r>
                      <a:r>
                        <a:rPr lang="en-US" sz="1600" dirty="0">
                          <a:latin typeface="Calibri"/>
                          <a:ea typeface="Calibri"/>
                          <a:cs typeface="Times New Roman"/>
                        </a:rPr>
                        <a:t> </a:t>
                      </a:r>
                      <a:r>
                        <a:rPr lang="en-US" sz="1600" dirty="0" err="1">
                          <a:latin typeface="Calibri"/>
                          <a:ea typeface="Calibri"/>
                          <a:cs typeface="Times New Roman"/>
                        </a:rPr>
                        <a:t>ndihen</a:t>
                      </a:r>
                      <a:r>
                        <a:rPr lang="en-US" sz="1600" dirty="0">
                          <a:latin typeface="Calibri"/>
                          <a:ea typeface="Calibri"/>
                          <a:cs typeface="Times New Roman"/>
                        </a:rPr>
                        <a:t> </a:t>
                      </a:r>
                      <a:r>
                        <a:rPr lang="en-US" sz="1600" dirty="0" err="1">
                          <a:latin typeface="Calibri"/>
                          <a:ea typeface="Calibri"/>
                          <a:cs typeface="Times New Roman"/>
                        </a:rPr>
                        <a:t>teksa</a:t>
                      </a:r>
                      <a:r>
                        <a:rPr lang="en-US" sz="1600" dirty="0">
                          <a:latin typeface="Calibri"/>
                          <a:ea typeface="Calibri"/>
                          <a:cs typeface="Times New Roman"/>
                        </a:rPr>
                        <a:t> </a:t>
                      </a:r>
                      <a:r>
                        <a:rPr lang="en-US" sz="1600" dirty="0" err="1">
                          <a:latin typeface="Calibri"/>
                          <a:ea typeface="Calibri"/>
                          <a:cs typeface="Times New Roman"/>
                        </a:rPr>
                        <a:t>paraqesin</a:t>
                      </a:r>
                      <a:r>
                        <a:rPr lang="en-US" sz="1600" dirty="0">
                          <a:latin typeface="Calibri"/>
                          <a:ea typeface="Calibri"/>
                          <a:cs typeface="Times New Roman"/>
                        </a:rPr>
                        <a:t> </a:t>
                      </a:r>
                      <a:r>
                        <a:rPr lang="en-US" sz="1600" dirty="0" err="1">
                          <a:latin typeface="Calibri"/>
                          <a:ea typeface="Calibri"/>
                          <a:cs typeface="Times New Roman"/>
                        </a:rPr>
                        <a:t>punën</a:t>
                      </a:r>
                      <a:r>
                        <a:rPr lang="en-US" sz="1600" dirty="0">
                          <a:latin typeface="Calibri"/>
                          <a:ea typeface="Calibri"/>
                          <a:cs typeface="Times New Roman"/>
                        </a:rPr>
                        <a:t> e </a:t>
                      </a:r>
                      <a:r>
                        <a:rPr lang="en-US" sz="1600" dirty="0" err="1">
                          <a:latin typeface="Calibri"/>
                          <a:ea typeface="Calibri"/>
                          <a:cs typeface="Times New Roman"/>
                        </a:rPr>
                        <a:t>tyre</a:t>
                      </a:r>
                      <a:r>
                        <a:rPr lang="en-US" sz="1600" dirty="0">
                          <a:latin typeface="Calibri"/>
                          <a:ea typeface="Calibri"/>
                          <a:cs typeface="Times New Roman"/>
                        </a:rPr>
                        <a:t>, duke </a:t>
                      </a:r>
                      <a:r>
                        <a:rPr lang="en-US" sz="1600" dirty="0" err="1">
                          <a:latin typeface="Calibri"/>
                          <a:ea typeface="Calibri"/>
                          <a:cs typeface="Times New Roman"/>
                        </a:rPr>
                        <a:t>dhënë</a:t>
                      </a:r>
                      <a:r>
                        <a:rPr lang="en-US" sz="1600" dirty="0">
                          <a:latin typeface="Calibri"/>
                          <a:ea typeface="Calibri"/>
                          <a:cs typeface="Times New Roman"/>
                        </a:rPr>
                        <a:t> </a:t>
                      </a:r>
                      <a:r>
                        <a:rPr lang="en-US" sz="1600" dirty="0" err="1">
                          <a:latin typeface="Calibri"/>
                          <a:ea typeface="Calibri"/>
                          <a:cs typeface="Times New Roman"/>
                        </a:rPr>
                        <a:t>njëkohësisht</a:t>
                      </a:r>
                      <a:r>
                        <a:rPr lang="en-US" sz="1600" dirty="0">
                          <a:latin typeface="Calibri"/>
                          <a:ea typeface="Calibri"/>
                          <a:cs typeface="Times New Roman"/>
                        </a:rPr>
                        <a:t> </a:t>
                      </a:r>
                      <a:r>
                        <a:rPr lang="en-US" sz="1600" dirty="0" err="1">
                          <a:latin typeface="Calibri"/>
                          <a:ea typeface="Calibri"/>
                          <a:cs typeface="Times New Roman"/>
                        </a:rPr>
                        <a:t>informacion</a:t>
                      </a:r>
                      <a:r>
                        <a:rPr lang="en-US" sz="1600" dirty="0">
                          <a:latin typeface="Calibri"/>
                          <a:ea typeface="Calibri"/>
                          <a:cs typeface="Times New Roman"/>
                        </a:rPr>
                        <a:t> </a:t>
                      </a:r>
                      <a:r>
                        <a:rPr lang="en-US" sz="1600" dirty="0" err="1">
                          <a:latin typeface="Calibri"/>
                          <a:ea typeface="Calibri"/>
                          <a:cs typeface="Times New Roman"/>
                        </a:rPr>
                        <a:t>mbi</a:t>
                      </a:r>
                      <a:r>
                        <a:rPr lang="en-US" sz="1600" dirty="0">
                          <a:latin typeface="Calibri"/>
                          <a:ea typeface="Calibri"/>
                          <a:cs typeface="Times New Roman"/>
                        </a:rPr>
                        <a:t> </a:t>
                      </a:r>
                      <a:r>
                        <a:rPr lang="en-US" sz="1600" dirty="0" err="1">
                          <a:latin typeface="Calibri"/>
                          <a:ea typeface="Calibri"/>
                          <a:cs typeface="Times New Roman"/>
                        </a:rPr>
                        <a:t>interesin</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përkushtimin</a:t>
                      </a:r>
                      <a:r>
                        <a:rPr lang="en-US" sz="1600" dirty="0">
                          <a:latin typeface="Calibri"/>
                          <a:ea typeface="Calibri"/>
                          <a:cs typeface="Times New Roman"/>
                        </a:rPr>
                        <a:t> e </a:t>
                      </a:r>
                      <a:r>
                        <a:rPr lang="en-US" sz="1600" dirty="0" err="1">
                          <a:latin typeface="Calibri"/>
                          <a:ea typeface="Calibri"/>
                          <a:cs typeface="Times New Roman"/>
                        </a:rPr>
                        <a:t>tyre</a:t>
                      </a:r>
                      <a:r>
                        <a:rPr lang="en-US" sz="1600" dirty="0">
                          <a:latin typeface="Calibri"/>
                          <a:ea typeface="Calibri"/>
                          <a:cs typeface="Times New Roman"/>
                        </a:rPr>
                        <a:t> </a:t>
                      </a:r>
                      <a:r>
                        <a:rPr lang="en-US" sz="1600" dirty="0" err="1">
                          <a:latin typeface="Calibri"/>
                          <a:ea typeface="Calibri"/>
                          <a:cs typeface="Times New Roman"/>
                        </a:rPr>
                        <a:t>ndaj</a:t>
                      </a:r>
                      <a:r>
                        <a:rPr lang="en-US" sz="1600" dirty="0">
                          <a:latin typeface="Calibri"/>
                          <a:ea typeface="Calibri"/>
                          <a:cs typeface="Times New Roman"/>
                        </a:rPr>
                        <a:t> </a:t>
                      </a:r>
                      <a:r>
                        <a:rPr lang="en-US" sz="1600" dirty="0" err="1">
                          <a:latin typeface="Calibri"/>
                          <a:ea typeface="Calibri"/>
                          <a:cs typeface="Times New Roman"/>
                        </a:rPr>
                        <a:t>temës</a:t>
                      </a:r>
                      <a:r>
                        <a:rPr lang="en-US" sz="1600" dirty="0">
                          <a:latin typeface="Calibri"/>
                          <a:ea typeface="Calibri"/>
                          <a:cs typeface="Times New Roman"/>
                        </a:rPr>
                        <a:t> </a:t>
                      </a:r>
                      <a:r>
                        <a:rPr lang="en-US" sz="1600" dirty="0" err="1">
                          <a:latin typeface="Calibri"/>
                          <a:ea typeface="Calibri"/>
                          <a:cs typeface="Times New Roman"/>
                        </a:rPr>
                        <a:t>së</a:t>
                      </a:r>
                      <a:r>
                        <a:rPr lang="en-US" sz="1600" dirty="0">
                          <a:latin typeface="Calibri"/>
                          <a:ea typeface="Calibri"/>
                          <a:cs typeface="Times New Roman"/>
                        </a:rPr>
                        <a:t> </a:t>
                      </a:r>
                      <a:r>
                        <a:rPr lang="en-US" sz="1600" dirty="0" err="1">
                          <a:latin typeface="Calibri"/>
                          <a:ea typeface="Calibri"/>
                          <a:cs typeface="Times New Roman"/>
                        </a:rPr>
                        <a:t>projektit</a:t>
                      </a:r>
                      <a:r>
                        <a:rPr lang="en-US" sz="1600" dirty="0">
                          <a:latin typeface="Calibri"/>
                          <a:ea typeface="Calibri"/>
                          <a:cs typeface="Times New Roman"/>
                        </a:rPr>
                        <a:t>. </a:t>
                      </a:r>
                    </a:p>
                    <a:p>
                      <a:pPr marL="0" marR="0">
                        <a:lnSpc>
                          <a:spcPct val="115000"/>
                        </a:lnSpc>
                        <a:spcBef>
                          <a:spcPts val="0"/>
                        </a:spcBef>
                        <a:spcAft>
                          <a:spcPts val="0"/>
                        </a:spcAft>
                      </a:pPr>
                      <a:r>
                        <a:rPr lang="en-US" sz="1600" dirty="0">
                          <a:latin typeface="Calibri"/>
                          <a:ea typeface="Calibri"/>
                          <a:cs typeface="Times New Roman"/>
                        </a:rPr>
                        <a:t>• </a:t>
                      </a:r>
                      <a:r>
                        <a:rPr lang="en-US" sz="1600" dirty="0" err="1">
                          <a:latin typeface="Calibri"/>
                          <a:ea typeface="Calibri"/>
                          <a:cs typeface="Times New Roman"/>
                        </a:rPr>
                        <a:t>Rrëfimet</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përjetimet</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ndajnë</a:t>
                      </a:r>
                      <a:r>
                        <a:rPr lang="en-US" sz="1600" dirty="0">
                          <a:latin typeface="Calibri"/>
                          <a:ea typeface="Calibri"/>
                          <a:cs typeface="Times New Roman"/>
                        </a:rPr>
                        <a:t> </a:t>
                      </a:r>
                      <a:r>
                        <a:rPr lang="en-US" sz="1600" dirty="0" err="1">
                          <a:latin typeface="Calibri"/>
                          <a:ea typeface="Calibri"/>
                          <a:cs typeface="Times New Roman"/>
                        </a:rPr>
                        <a:t>përjetimet</a:t>
                      </a:r>
                      <a:r>
                        <a:rPr lang="en-US" sz="1600" dirty="0">
                          <a:latin typeface="Calibri"/>
                          <a:ea typeface="Calibri"/>
                          <a:cs typeface="Times New Roman"/>
                        </a:rPr>
                        <a:t> e </a:t>
                      </a:r>
                      <a:r>
                        <a:rPr lang="en-US" sz="1600" dirty="0" err="1">
                          <a:latin typeface="Calibri"/>
                          <a:ea typeface="Calibri"/>
                          <a:cs typeface="Times New Roman"/>
                        </a:rPr>
                        <a:t>tyre</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lidhje</a:t>
                      </a:r>
                      <a:r>
                        <a:rPr lang="en-US" sz="1600" dirty="0">
                          <a:latin typeface="Calibri"/>
                          <a:ea typeface="Calibri"/>
                          <a:cs typeface="Times New Roman"/>
                        </a:rPr>
                        <a:t> me </a:t>
                      </a:r>
                      <a:r>
                        <a:rPr lang="en-US" sz="1600" dirty="0" err="1">
                          <a:latin typeface="Calibri"/>
                          <a:ea typeface="Calibri"/>
                          <a:cs typeface="Times New Roman"/>
                        </a:rPr>
                        <a:t>projektin</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çfarë</a:t>
                      </a:r>
                      <a:r>
                        <a:rPr lang="en-US" sz="1600" dirty="0">
                          <a:latin typeface="Calibri"/>
                          <a:ea typeface="Calibri"/>
                          <a:cs typeface="Times New Roman"/>
                        </a:rPr>
                        <a:t> </a:t>
                      </a:r>
                      <a:r>
                        <a:rPr lang="en-US" sz="1600" dirty="0" err="1">
                          <a:latin typeface="Calibri"/>
                          <a:ea typeface="Calibri"/>
                          <a:cs typeface="Times New Roman"/>
                        </a:rPr>
                        <a:t>kanë</a:t>
                      </a:r>
                      <a:r>
                        <a:rPr lang="en-US" sz="1600" dirty="0">
                          <a:latin typeface="Calibri"/>
                          <a:ea typeface="Calibri"/>
                          <a:cs typeface="Times New Roman"/>
                        </a:rPr>
                        <a:t> </a:t>
                      </a:r>
                      <a:r>
                        <a:rPr lang="en-US" sz="1600" dirty="0" err="1">
                          <a:latin typeface="Calibri"/>
                          <a:ea typeface="Calibri"/>
                          <a:cs typeface="Times New Roman"/>
                        </a:rPr>
                        <a:t>mësuar</a:t>
                      </a:r>
                      <a:r>
                        <a:rPr lang="en-US" sz="1600" dirty="0">
                          <a:latin typeface="Calibri"/>
                          <a:ea typeface="Calibri"/>
                          <a:cs typeface="Times New Roman"/>
                        </a:rPr>
                        <a:t> </a:t>
                      </a:r>
                      <a:r>
                        <a:rPr lang="en-US" sz="1600" dirty="0" err="1">
                          <a:latin typeface="Calibri"/>
                          <a:ea typeface="Calibri"/>
                          <a:cs typeface="Times New Roman"/>
                        </a:rPr>
                        <a:t>përgjatë</a:t>
                      </a:r>
                      <a:r>
                        <a:rPr lang="en-US" sz="1600" dirty="0">
                          <a:latin typeface="Calibri"/>
                          <a:ea typeface="Calibri"/>
                          <a:cs typeface="Times New Roman"/>
                        </a:rPr>
                        <a:t> </a:t>
                      </a:r>
                      <a:r>
                        <a:rPr lang="en-US" sz="1600" dirty="0" err="1">
                          <a:latin typeface="Calibri"/>
                          <a:ea typeface="Calibri"/>
                          <a:cs typeface="Times New Roman"/>
                        </a:rPr>
                        <a:t>zbatimit</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tij</a:t>
                      </a:r>
                      <a:r>
                        <a:rPr lang="en-US" sz="1600" dirty="0">
                          <a:latin typeface="Calibri"/>
                          <a:ea typeface="Calibri"/>
                          <a:cs typeface="Times New Roman"/>
                        </a:rPr>
                        <a:t>. </a:t>
                      </a:r>
                    </a:p>
                    <a:p>
                      <a:pPr marL="0" marR="0">
                        <a:lnSpc>
                          <a:spcPct val="115000"/>
                        </a:lnSpc>
                        <a:spcBef>
                          <a:spcPts val="0"/>
                        </a:spcBef>
                        <a:spcAft>
                          <a:spcPts val="0"/>
                        </a:spcAft>
                      </a:pPr>
                      <a:r>
                        <a:rPr lang="en-US" sz="1600" dirty="0">
                          <a:latin typeface="Calibri"/>
                          <a:ea typeface="Calibri"/>
                          <a:cs typeface="Times New Roman"/>
                        </a:rPr>
                        <a:t>• </a:t>
                      </a:r>
                      <a:r>
                        <a:rPr lang="en-US" sz="1600" dirty="0" err="1">
                          <a:latin typeface="Calibri"/>
                          <a:ea typeface="Calibri"/>
                          <a:cs typeface="Times New Roman"/>
                        </a:rPr>
                        <a:t>Vlerësimi</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rezultateve</a:t>
                      </a:r>
                      <a:r>
                        <a:rPr lang="en-US" sz="1600" dirty="0">
                          <a:latin typeface="Calibri"/>
                          <a:ea typeface="Calibri"/>
                          <a:cs typeface="Times New Roman"/>
                        </a:rPr>
                        <a:t>: </a:t>
                      </a:r>
                      <a:r>
                        <a:rPr lang="en-US" sz="1600" dirty="0" err="1">
                          <a:latin typeface="Calibri"/>
                          <a:ea typeface="Calibri"/>
                          <a:cs typeface="Times New Roman"/>
                        </a:rPr>
                        <a:t>Mësuesi</a:t>
                      </a:r>
                      <a:r>
                        <a:rPr lang="en-US" sz="1600" dirty="0">
                          <a:latin typeface="Calibri"/>
                          <a:ea typeface="Calibri"/>
                          <a:cs typeface="Times New Roman"/>
                        </a:rPr>
                        <a:t> </a:t>
                      </a:r>
                      <a:r>
                        <a:rPr lang="en-US" sz="1600" dirty="0" err="1">
                          <a:latin typeface="Calibri"/>
                          <a:ea typeface="Calibri"/>
                          <a:cs typeface="Times New Roman"/>
                        </a:rPr>
                        <a:t>ndihmon</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vlerësojnë</a:t>
                      </a:r>
                      <a:r>
                        <a:rPr lang="en-US" sz="1600" dirty="0">
                          <a:latin typeface="Calibri"/>
                          <a:ea typeface="Calibri"/>
                          <a:cs typeface="Times New Roman"/>
                        </a:rPr>
                        <a:t> </a:t>
                      </a:r>
                      <a:r>
                        <a:rPr lang="en-US" sz="1600" dirty="0" err="1">
                          <a:latin typeface="Calibri"/>
                          <a:ea typeface="Calibri"/>
                          <a:cs typeface="Times New Roman"/>
                        </a:rPr>
                        <a:t>arritjet</a:t>
                      </a:r>
                      <a:r>
                        <a:rPr lang="en-US" sz="1600" dirty="0">
                          <a:latin typeface="Calibri"/>
                          <a:ea typeface="Calibri"/>
                          <a:cs typeface="Times New Roman"/>
                        </a:rPr>
                        <a:t> e </a:t>
                      </a:r>
                      <a:r>
                        <a:rPr lang="en-US" sz="1600" dirty="0" err="1">
                          <a:latin typeface="Calibri"/>
                          <a:ea typeface="Calibri"/>
                          <a:cs typeface="Times New Roman"/>
                        </a:rPr>
                        <a:t>tyre</a:t>
                      </a:r>
                      <a:r>
                        <a:rPr lang="en-US" sz="1600" dirty="0">
                          <a:latin typeface="Calibri"/>
                          <a:ea typeface="Calibri"/>
                          <a:cs typeface="Times New Roman"/>
                        </a:rPr>
                        <a:t>, duke </a:t>
                      </a:r>
                      <a:r>
                        <a:rPr lang="en-US" sz="1600" dirty="0" err="1">
                          <a:latin typeface="Calibri"/>
                          <a:ea typeface="Calibri"/>
                          <a:cs typeface="Times New Roman"/>
                        </a:rPr>
                        <a:t>diskutuar</a:t>
                      </a:r>
                      <a:r>
                        <a:rPr lang="en-US" sz="1600" dirty="0">
                          <a:latin typeface="Calibri"/>
                          <a:ea typeface="Calibri"/>
                          <a:cs typeface="Times New Roman"/>
                        </a:rPr>
                        <a:t> se </a:t>
                      </a:r>
                      <a:r>
                        <a:rPr lang="en-US" sz="1600" dirty="0" err="1">
                          <a:latin typeface="Calibri"/>
                          <a:ea typeface="Calibri"/>
                          <a:cs typeface="Times New Roman"/>
                        </a:rPr>
                        <a:t>çfarë</a:t>
                      </a:r>
                      <a:r>
                        <a:rPr lang="en-US" sz="1600" dirty="0">
                          <a:latin typeface="Calibri"/>
                          <a:ea typeface="Calibri"/>
                          <a:cs typeface="Times New Roman"/>
                        </a:rPr>
                        <a:t> </a:t>
                      </a:r>
                      <a:r>
                        <a:rPr lang="en-US" sz="1600" dirty="0" err="1">
                          <a:latin typeface="Calibri"/>
                          <a:ea typeface="Calibri"/>
                          <a:cs typeface="Times New Roman"/>
                        </a:rPr>
                        <a:t>kanë</a:t>
                      </a:r>
                      <a:r>
                        <a:rPr lang="en-US" sz="1600" dirty="0">
                          <a:latin typeface="Calibri"/>
                          <a:ea typeface="Calibri"/>
                          <a:cs typeface="Times New Roman"/>
                        </a:rPr>
                        <a:t> </a:t>
                      </a:r>
                      <a:r>
                        <a:rPr lang="en-US" sz="1600" dirty="0" err="1">
                          <a:latin typeface="Calibri"/>
                          <a:ea typeface="Calibri"/>
                          <a:cs typeface="Times New Roman"/>
                        </a:rPr>
                        <a:t>mësuar</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si</a:t>
                      </a:r>
                      <a:r>
                        <a:rPr lang="en-US" sz="1600" dirty="0">
                          <a:latin typeface="Calibri"/>
                          <a:ea typeface="Calibri"/>
                          <a:cs typeface="Times New Roman"/>
                        </a:rPr>
                        <a:t> </a:t>
                      </a:r>
                      <a:r>
                        <a:rPr lang="en-US" sz="1600" dirty="0" err="1">
                          <a:latin typeface="Calibri"/>
                          <a:ea typeface="Calibri"/>
                          <a:cs typeface="Times New Roman"/>
                        </a:rPr>
                        <a:t>kanë</a:t>
                      </a:r>
                      <a:r>
                        <a:rPr lang="en-US" sz="1600" dirty="0">
                          <a:latin typeface="Calibri"/>
                          <a:ea typeface="Calibri"/>
                          <a:cs typeface="Times New Roman"/>
                        </a:rPr>
                        <a:t> </a:t>
                      </a:r>
                      <a:r>
                        <a:rPr lang="en-US" sz="1600" dirty="0" err="1">
                          <a:latin typeface="Calibri"/>
                          <a:ea typeface="Calibri"/>
                          <a:cs typeface="Times New Roman"/>
                        </a:rPr>
                        <a:t>kontribuar</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grup</a:t>
                      </a:r>
                      <a:r>
                        <a:rPr lang="en-US" sz="1600" dirty="0">
                          <a:latin typeface="Calibri"/>
                          <a:ea typeface="Calibri"/>
                          <a:cs typeface="Times New Roman"/>
                        </a:rPr>
                        <a:t>. </a:t>
                      </a:r>
                      <a:r>
                        <a:rPr lang="en-US" sz="1600" dirty="0" err="1">
                          <a:latin typeface="Calibri"/>
                          <a:ea typeface="Calibri"/>
                          <a:cs typeface="Times New Roman"/>
                        </a:rPr>
                        <a:t>Kjo</a:t>
                      </a:r>
                      <a:r>
                        <a:rPr lang="en-US" sz="1600" dirty="0">
                          <a:latin typeface="Calibri"/>
                          <a:ea typeface="Calibri"/>
                          <a:cs typeface="Times New Roman"/>
                        </a:rPr>
                        <a:t> </a:t>
                      </a:r>
                      <a:r>
                        <a:rPr lang="en-US" sz="1600" dirty="0" err="1">
                          <a:latin typeface="Calibri"/>
                          <a:ea typeface="Calibri"/>
                          <a:cs typeface="Times New Roman"/>
                        </a:rPr>
                        <a:t>ndihmon</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ndërtimin</a:t>
                      </a:r>
                      <a:r>
                        <a:rPr lang="en-US" sz="1600" dirty="0">
                          <a:latin typeface="Calibri"/>
                          <a:ea typeface="Calibri"/>
                          <a:cs typeface="Times New Roman"/>
                        </a:rPr>
                        <a:t> e </a:t>
                      </a:r>
                      <a:r>
                        <a:rPr lang="en-US" sz="1600" dirty="0" err="1">
                          <a:latin typeface="Calibri"/>
                          <a:ea typeface="Calibri"/>
                          <a:cs typeface="Times New Roman"/>
                        </a:rPr>
                        <a:t>vetëbesimit</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vetëvlerësimit</a:t>
                      </a:r>
                      <a:r>
                        <a:rPr lang="en-US" sz="1600" dirty="0">
                          <a:latin typeface="Calibri"/>
                          <a:ea typeface="Calibri"/>
                          <a:cs typeface="Times New Roman"/>
                        </a:rPr>
                        <a:t>.</a:t>
                      </a:r>
                    </a:p>
                    <a:p>
                      <a:pPr marL="0" marR="0">
                        <a:lnSpc>
                          <a:spcPct val="115000"/>
                        </a:lnSpc>
                        <a:spcBef>
                          <a:spcPts val="0"/>
                        </a:spcBef>
                        <a:spcAft>
                          <a:spcPts val="0"/>
                        </a:spcAft>
                      </a:pPr>
                      <a:r>
                        <a:rPr lang="en-US" sz="1600" dirty="0">
                          <a:latin typeface="Calibri"/>
                          <a:ea typeface="Calibri"/>
                          <a:cs typeface="Times New Roman"/>
                        </a:rPr>
                        <a:t> • </a:t>
                      </a:r>
                      <a:r>
                        <a:rPr lang="en-US" sz="1600" dirty="0" err="1">
                          <a:latin typeface="Calibri"/>
                          <a:ea typeface="Calibri"/>
                          <a:cs typeface="Times New Roman"/>
                        </a:rPr>
                        <a:t>Prezantimi</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produkteve</a:t>
                      </a:r>
                      <a:r>
                        <a:rPr lang="en-US" sz="1600" dirty="0">
                          <a:latin typeface="Calibri"/>
                          <a:ea typeface="Calibri"/>
                          <a:cs typeface="Times New Roman"/>
                        </a:rPr>
                        <a:t>: </a:t>
                      </a:r>
                      <a:r>
                        <a:rPr lang="en-US" sz="1600" dirty="0" err="1">
                          <a:latin typeface="Calibri"/>
                          <a:ea typeface="Calibri"/>
                          <a:cs typeface="Times New Roman"/>
                        </a:rPr>
                        <a:t>Mësuesi</a:t>
                      </a:r>
                      <a:r>
                        <a:rPr lang="en-US" sz="1600" dirty="0">
                          <a:latin typeface="Calibri"/>
                          <a:ea typeface="Calibri"/>
                          <a:cs typeface="Times New Roman"/>
                        </a:rPr>
                        <a:t> </a:t>
                      </a:r>
                      <a:r>
                        <a:rPr lang="en-US" sz="1600" dirty="0" err="1">
                          <a:latin typeface="Calibri"/>
                          <a:ea typeface="Calibri"/>
                          <a:cs typeface="Times New Roman"/>
                        </a:rPr>
                        <a:t>organizon</a:t>
                      </a:r>
                      <a:r>
                        <a:rPr lang="en-US" sz="1600" dirty="0">
                          <a:latin typeface="Calibri"/>
                          <a:ea typeface="Calibri"/>
                          <a:cs typeface="Times New Roman"/>
                        </a:rPr>
                        <a:t> </a:t>
                      </a:r>
                      <a:r>
                        <a:rPr lang="en-US" sz="1600" dirty="0" err="1">
                          <a:latin typeface="Calibri"/>
                          <a:ea typeface="Calibri"/>
                          <a:cs typeface="Times New Roman"/>
                        </a:rPr>
                        <a:t>një</a:t>
                      </a:r>
                      <a:r>
                        <a:rPr lang="en-US" sz="1600" dirty="0">
                          <a:latin typeface="Calibri"/>
                          <a:ea typeface="Calibri"/>
                          <a:cs typeface="Times New Roman"/>
                        </a:rPr>
                        <a:t> </a:t>
                      </a:r>
                      <a:r>
                        <a:rPr lang="en-US" sz="1600" dirty="0" err="1">
                          <a:latin typeface="Calibri"/>
                          <a:ea typeface="Calibri"/>
                          <a:cs typeface="Times New Roman"/>
                        </a:rPr>
                        <a:t>prezantim</a:t>
                      </a:r>
                      <a:r>
                        <a:rPr lang="en-US" sz="1600" dirty="0">
                          <a:latin typeface="Calibri"/>
                          <a:ea typeface="Calibri"/>
                          <a:cs typeface="Times New Roman"/>
                        </a:rPr>
                        <a:t> </a:t>
                      </a:r>
                      <a:r>
                        <a:rPr lang="en-US" sz="1600" dirty="0" err="1">
                          <a:latin typeface="Calibri"/>
                          <a:ea typeface="Calibri"/>
                          <a:cs typeface="Times New Roman"/>
                        </a:rPr>
                        <a:t>ku</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mund</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tregojnë</a:t>
                      </a:r>
                      <a:r>
                        <a:rPr lang="en-US" sz="1600" dirty="0">
                          <a:latin typeface="Calibri"/>
                          <a:ea typeface="Calibri"/>
                          <a:cs typeface="Times New Roman"/>
                        </a:rPr>
                        <a:t> </a:t>
                      </a:r>
                      <a:r>
                        <a:rPr lang="en-US" sz="1600" dirty="0" err="1">
                          <a:latin typeface="Calibri"/>
                          <a:ea typeface="Calibri"/>
                          <a:cs typeface="Times New Roman"/>
                        </a:rPr>
                        <a:t>punën</a:t>
                      </a:r>
                      <a:r>
                        <a:rPr lang="en-US" sz="1600" dirty="0">
                          <a:latin typeface="Calibri"/>
                          <a:ea typeface="Calibri"/>
                          <a:cs typeface="Times New Roman"/>
                        </a:rPr>
                        <a:t> e </a:t>
                      </a:r>
                      <a:r>
                        <a:rPr lang="en-US" sz="1600" dirty="0" err="1">
                          <a:latin typeface="Calibri"/>
                          <a:ea typeface="Calibri"/>
                          <a:cs typeface="Times New Roman"/>
                        </a:rPr>
                        <a:t>tyre</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flasin</a:t>
                      </a:r>
                      <a:r>
                        <a:rPr lang="en-US" sz="1600" dirty="0">
                          <a:latin typeface="Calibri"/>
                          <a:ea typeface="Calibri"/>
                          <a:cs typeface="Times New Roman"/>
                        </a:rPr>
                        <a:t> </a:t>
                      </a:r>
                      <a:r>
                        <a:rPr lang="en-US" sz="1600" dirty="0" err="1">
                          <a:latin typeface="Calibri"/>
                          <a:ea typeface="Calibri"/>
                          <a:cs typeface="Times New Roman"/>
                        </a:rPr>
                        <a:t>për</a:t>
                      </a:r>
                      <a:r>
                        <a:rPr lang="en-US" sz="1600" dirty="0">
                          <a:latin typeface="Calibri"/>
                          <a:ea typeface="Calibri"/>
                          <a:cs typeface="Times New Roman"/>
                        </a:rPr>
                        <a:t> </a:t>
                      </a:r>
                      <a:r>
                        <a:rPr lang="en-US" sz="1600" dirty="0" err="1">
                          <a:latin typeface="Calibri"/>
                          <a:ea typeface="Calibri"/>
                          <a:cs typeface="Times New Roman"/>
                        </a:rPr>
                        <a:t>atë</a:t>
                      </a:r>
                      <a:r>
                        <a:rPr lang="en-US" sz="1600" dirty="0">
                          <a:latin typeface="Calibri"/>
                          <a:ea typeface="Calibri"/>
                          <a:cs typeface="Times New Roman"/>
                        </a:rPr>
                        <a:t> </a:t>
                      </a:r>
                      <a:r>
                        <a:rPr lang="en-US" sz="1600" dirty="0" err="1">
                          <a:latin typeface="Calibri"/>
                          <a:ea typeface="Calibri"/>
                          <a:cs typeface="Times New Roman"/>
                        </a:rPr>
                        <a:t>që</a:t>
                      </a:r>
                      <a:r>
                        <a:rPr lang="en-US" sz="1600" dirty="0">
                          <a:latin typeface="Calibri"/>
                          <a:ea typeface="Calibri"/>
                          <a:cs typeface="Times New Roman"/>
                        </a:rPr>
                        <a:t> </a:t>
                      </a:r>
                      <a:r>
                        <a:rPr lang="en-US" sz="1600" dirty="0" err="1">
                          <a:latin typeface="Calibri"/>
                          <a:ea typeface="Calibri"/>
                          <a:cs typeface="Times New Roman"/>
                        </a:rPr>
                        <a:t>kanë</a:t>
                      </a:r>
                      <a:r>
                        <a:rPr lang="en-US" sz="1600" dirty="0">
                          <a:latin typeface="Calibri"/>
                          <a:ea typeface="Calibri"/>
                          <a:cs typeface="Times New Roman"/>
                        </a:rPr>
                        <a:t> </a:t>
                      </a:r>
                      <a:r>
                        <a:rPr lang="en-US" sz="1600" dirty="0" err="1">
                          <a:latin typeface="Calibri"/>
                          <a:ea typeface="Calibri"/>
                          <a:cs typeface="Times New Roman"/>
                        </a:rPr>
                        <a:t>mësuar</a:t>
                      </a:r>
                      <a:r>
                        <a:rPr lang="en-US" sz="1600" dirty="0">
                          <a:latin typeface="Calibri"/>
                          <a:ea typeface="Calibri"/>
                          <a:cs typeface="Times New Roman"/>
                        </a:rPr>
                        <a:t>, duke </a:t>
                      </a:r>
                      <a:r>
                        <a:rPr lang="en-US" sz="1600" dirty="0" err="1">
                          <a:latin typeface="Calibri"/>
                          <a:ea typeface="Calibri"/>
                          <a:cs typeface="Times New Roman"/>
                        </a:rPr>
                        <a:t>ndihmuar</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zhvillimin</a:t>
                      </a:r>
                      <a:r>
                        <a:rPr lang="en-US" sz="1600" dirty="0">
                          <a:latin typeface="Calibri"/>
                          <a:ea typeface="Calibri"/>
                          <a:cs typeface="Times New Roman"/>
                        </a:rPr>
                        <a:t> e </a:t>
                      </a:r>
                      <a:r>
                        <a:rPr lang="en-US" sz="1600" dirty="0" err="1">
                          <a:latin typeface="Calibri"/>
                          <a:ea typeface="Calibri"/>
                          <a:cs typeface="Times New Roman"/>
                        </a:rPr>
                        <a:t>aftësive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komunikimit</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prezantimit</a:t>
                      </a:r>
                      <a:r>
                        <a:rPr lang="en-US" sz="1600" dirty="0">
                          <a:latin typeface="Calibri"/>
                          <a:ea typeface="Calibri"/>
                          <a:cs typeface="Times New Roman"/>
                        </a:rPr>
                        <a:t>.</a:t>
                      </a:r>
                    </a:p>
                    <a:p>
                      <a:pPr marL="0" marR="0">
                        <a:lnSpc>
                          <a:spcPct val="115000"/>
                        </a:lnSpc>
                        <a:spcBef>
                          <a:spcPts val="0"/>
                        </a:spcBef>
                        <a:spcAft>
                          <a:spcPts val="0"/>
                        </a:spcAft>
                      </a:pPr>
                      <a:r>
                        <a:rPr lang="en-US" sz="1600" dirty="0">
                          <a:latin typeface="Calibri"/>
                          <a:ea typeface="Calibri"/>
                          <a:cs typeface="Times New Roman"/>
                        </a:rPr>
                        <a:t> • </a:t>
                      </a:r>
                      <a:r>
                        <a:rPr lang="en-US" sz="1600" dirty="0" err="1">
                          <a:latin typeface="Calibri"/>
                          <a:ea typeface="Calibri"/>
                          <a:cs typeface="Times New Roman"/>
                        </a:rPr>
                        <a:t>Reflektimi</a:t>
                      </a:r>
                      <a:r>
                        <a:rPr lang="en-US" sz="1600" dirty="0">
                          <a:latin typeface="Calibri"/>
                          <a:ea typeface="Calibri"/>
                          <a:cs typeface="Times New Roman"/>
                        </a:rPr>
                        <a:t> </a:t>
                      </a:r>
                      <a:r>
                        <a:rPr lang="en-US" sz="1600" dirty="0" err="1">
                          <a:latin typeface="Calibri"/>
                          <a:ea typeface="Calibri"/>
                          <a:cs typeface="Times New Roman"/>
                        </a:rPr>
                        <a:t>mbi</a:t>
                      </a:r>
                      <a:r>
                        <a:rPr lang="en-US" sz="1600" dirty="0">
                          <a:latin typeface="Calibri"/>
                          <a:ea typeface="Calibri"/>
                          <a:cs typeface="Times New Roman"/>
                        </a:rPr>
                        <a:t> </a:t>
                      </a:r>
                      <a:r>
                        <a:rPr lang="en-US" sz="1600" dirty="0" err="1">
                          <a:latin typeface="Calibri"/>
                          <a:ea typeface="Calibri"/>
                          <a:cs typeface="Times New Roman"/>
                        </a:rPr>
                        <a:t>procesin</a:t>
                      </a:r>
                      <a:r>
                        <a:rPr lang="en-US" sz="1600" dirty="0">
                          <a:latin typeface="Calibri"/>
                          <a:ea typeface="Calibri"/>
                          <a:cs typeface="Times New Roman"/>
                        </a:rPr>
                        <a:t> e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nxënit</a:t>
                      </a:r>
                      <a:r>
                        <a:rPr lang="en-US" sz="1600" dirty="0">
                          <a:latin typeface="Calibri"/>
                          <a:ea typeface="Calibri"/>
                          <a:cs typeface="Times New Roman"/>
                        </a:rPr>
                        <a:t>: </a:t>
                      </a:r>
                      <a:r>
                        <a:rPr lang="en-US" sz="1600" dirty="0" err="1">
                          <a:latin typeface="Calibri"/>
                          <a:ea typeface="Calibri"/>
                          <a:cs typeface="Times New Roman"/>
                        </a:rPr>
                        <a:t>Mësuesi</a:t>
                      </a:r>
                      <a:r>
                        <a:rPr lang="en-US" sz="1600" dirty="0">
                          <a:latin typeface="Calibri"/>
                          <a:ea typeface="Calibri"/>
                          <a:cs typeface="Times New Roman"/>
                        </a:rPr>
                        <a:t> </a:t>
                      </a:r>
                      <a:r>
                        <a:rPr lang="en-US" sz="1600" dirty="0" err="1">
                          <a:latin typeface="Calibri"/>
                          <a:ea typeface="Calibri"/>
                          <a:cs typeface="Times New Roman"/>
                        </a:rPr>
                        <a:t>nxit</a:t>
                      </a:r>
                      <a:r>
                        <a:rPr lang="en-US" sz="1600" dirty="0">
                          <a:latin typeface="Calibri"/>
                          <a:ea typeface="Calibri"/>
                          <a:cs typeface="Times New Roman"/>
                        </a:rPr>
                        <a:t> </a:t>
                      </a:r>
                      <a:r>
                        <a:rPr lang="en-US" sz="1600" dirty="0" err="1">
                          <a:latin typeface="Calibri"/>
                          <a:ea typeface="Calibri"/>
                          <a:cs typeface="Times New Roman"/>
                        </a:rPr>
                        <a:t>nxënësit</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reflektojnë</a:t>
                      </a:r>
                      <a:r>
                        <a:rPr lang="en-US" sz="1600" dirty="0">
                          <a:latin typeface="Calibri"/>
                          <a:ea typeface="Calibri"/>
                          <a:cs typeface="Times New Roman"/>
                        </a:rPr>
                        <a:t> </a:t>
                      </a:r>
                      <a:r>
                        <a:rPr lang="en-US" sz="1600" dirty="0" err="1">
                          <a:latin typeface="Calibri"/>
                          <a:ea typeface="Calibri"/>
                          <a:cs typeface="Times New Roman"/>
                        </a:rPr>
                        <a:t>mbi</a:t>
                      </a:r>
                      <a:r>
                        <a:rPr lang="en-US" sz="1600" dirty="0">
                          <a:latin typeface="Calibri"/>
                          <a:ea typeface="Calibri"/>
                          <a:cs typeface="Times New Roman"/>
                        </a:rPr>
                        <a:t> </a:t>
                      </a:r>
                      <a:r>
                        <a:rPr lang="en-US" sz="1600" dirty="0" err="1">
                          <a:latin typeface="Calibri"/>
                          <a:ea typeface="Calibri"/>
                          <a:cs typeface="Times New Roman"/>
                        </a:rPr>
                        <a:t>përvojat</a:t>
                      </a:r>
                      <a:r>
                        <a:rPr lang="en-US" sz="1600" dirty="0">
                          <a:latin typeface="Calibri"/>
                          <a:ea typeface="Calibri"/>
                          <a:cs typeface="Times New Roman"/>
                        </a:rPr>
                        <a:t> e </a:t>
                      </a:r>
                      <a:r>
                        <a:rPr lang="en-US" sz="1600" dirty="0" err="1">
                          <a:latin typeface="Calibri"/>
                          <a:ea typeface="Calibri"/>
                          <a:cs typeface="Times New Roman"/>
                        </a:rPr>
                        <a:t>tyre</a:t>
                      </a:r>
                      <a:r>
                        <a:rPr lang="en-US" sz="1600" dirty="0">
                          <a:latin typeface="Calibri"/>
                          <a:ea typeface="Calibri"/>
                          <a:cs typeface="Times New Roman"/>
                        </a:rPr>
                        <a:t> </a:t>
                      </a:r>
                      <a:r>
                        <a:rPr lang="en-US" sz="1600" dirty="0" err="1">
                          <a:latin typeface="Calibri"/>
                          <a:ea typeface="Calibri"/>
                          <a:cs typeface="Times New Roman"/>
                        </a:rPr>
                        <a:t>dhe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diskutojnë</a:t>
                      </a:r>
                      <a:r>
                        <a:rPr lang="en-US" sz="1600" dirty="0">
                          <a:latin typeface="Calibri"/>
                          <a:ea typeface="Calibri"/>
                          <a:cs typeface="Times New Roman"/>
                        </a:rPr>
                        <a:t> se </a:t>
                      </a:r>
                      <a:r>
                        <a:rPr lang="en-US" sz="1600" dirty="0" err="1">
                          <a:latin typeface="Calibri"/>
                          <a:ea typeface="Calibri"/>
                          <a:cs typeface="Times New Roman"/>
                        </a:rPr>
                        <a:t>si</a:t>
                      </a:r>
                      <a:r>
                        <a:rPr lang="en-US" sz="1600" dirty="0">
                          <a:latin typeface="Calibri"/>
                          <a:ea typeface="Calibri"/>
                          <a:cs typeface="Times New Roman"/>
                        </a:rPr>
                        <a:t> </a:t>
                      </a:r>
                      <a:r>
                        <a:rPr lang="en-US" sz="1600" dirty="0" err="1">
                          <a:latin typeface="Calibri"/>
                          <a:ea typeface="Calibri"/>
                          <a:cs typeface="Times New Roman"/>
                        </a:rPr>
                        <a:t>mund</a:t>
                      </a:r>
                      <a:r>
                        <a:rPr lang="en-US" sz="1600" dirty="0">
                          <a:latin typeface="Calibri"/>
                          <a:ea typeface="Calibri"/>
                          <a:cs typeface="Times New Roman"/>
                        </a:rPr>
                        <a:t> </a:t>
                      </a:r>
                      <a:r>
                        <a:rPr lang="en-US" sz="1600" dirty="0" err="1">
                          <a:latin typeface="Calibri"/>
                          <a:ea typeface="Calibri"/>
                          <a:cs typeface="Times New Roman"/>
                        </a:rPr>
                        <a:t>t’i</a:t>
                      </a:r>
                      <a:r>
                        <a:rPr lang="en-US" sz="1600" dirty="0">
                          <a:latin typeface="Calibri"/>
                          <a:ea typeface="Calibri"/>
                          <a:cs typeface="Times New Roman"/>
                        </a:rPr>
                        <a:t> </a:t>
                      </a:r>
                      <a:r>
                        <a:rPr lang="en-US" sz="1600" dirty="0" err="1">
                          <a:latin typeface="Calibri"/>
                          <a:ea typeface="Calibri"/>
                          <a:cs typeface="Times New Roman"/>
                        </a:rPr>
                        <a:t>zbatojnë</a:t>
                      </a:r>
                      <a:r>
                        <a:rPr lang="en-US" sz="1600" dirty="0">
                          <a:latin typeface="Calibri"/>
                          <a:ea typeface="Calibri"/>
                          <a:cs typeface="Times New Roman"/>
                        </a:rPr>
                        <a:t> </a:t>
                      </a:r>
                      <a:r>
                        <a:rPr lang="en-US" sz="1600" dirty="0" err="1">
                          <a:latin typeface="Calibri"/>
                          <a:ea typeface="Calibri"/>
                          <a:cs typeface="Times New Roman"/>
                        </a:rPr>
                        <a:t>atë</a:t>
                      </a:r>
                      <a:r>
                        <a:rPr lang="en-US" sz="1600" dirty="0">
                          <a:latin typeface="Calibri"/>
                          <a:ea typeface="Calibri"/>
                          <a:cs typeface="Times New Roman"/>
                        </a:rPr>
                        <a:t> </a:t>
                      </a:r>
                      <a:r>
                        <a:rPr lang="en-US" sz="1600" dirty="0" err="1">
                          <a:latin typeface="Calibri"/>
                          <a:ea typeface="Calibri"/>
                          <a:cs typeface="Times New Roman"/>
                        </a:rPr>
                        <a:t>që</a:t>
                      </a:r>
                      <a:r>
                        <a:rPr lang="en-US" sz="1600" dirty="0">
                          <a:latin typeface="Calibri"/>
                          <a:ea typeface="Calibri"/>
                          <a:cs typeface="Times New Roman"/>
                        </a:rPr>
                        <a:t> </a:t>
                      </a:r>
                      <a:r>
                        <a:rPr lang="en-US" sz="1600" dirty="0" err="1">
                          <a:latin typeface="Calibri"/>
                          <a:ea typeface="Calibri"/>
                          <a:cs typeface="Times New Roman"/>
                        </a:rPr>
                        <a:t>kanë</a:t>
                      </a:r>
                      <a:r>
                        <a:rPr lang="en-US" sz="1600" dirty="0">
                          <a:latin typeface="Calibri"/>
                          <a:ea typeface="Calibri"/>
                          <a:cs typeface="Times New Roman"/>
                        </a:rPr>
                        <a:t> </a:t>
                      </a:r>
                      <a:r>
                        <a:rPr lang="en-US" sz="1600" dirty="0" err="1">
                          <a:latin typeface="Calibri"/>
                          <a:ea typeface="Calibri"/>
                          <a:cs typeface="Times New Roman"/>
                        </a:rPr>
                        <a:t>mësuar</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aktivitete</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tjera</a:t>
                      </a:r>
                      <a:r>
                        <a:rPr lang="en-US" sz="1600" dirty="0">
                          <a:latin typeface="Calibri"/>
                          <a:ea typeface="Calibri"/>
                          <a:cs typeface="Times New Roman"/>
                        </a:rPr>
                        <a:t> </a:t>
                      </a:r>
                      <a:r>
                        <a:rPr lang="en-US" sz="1600" dirty="0" err="1">
                          <a:latin typeface="Calibri"/>
                          <a:ea typeface="Calibri"/>
                          <a:cs typeface="Times New Roman"/>
                        </a:rPr>
                        <a:t>në</a:t>
                      </a:r>
                      <a:r>
                        <a:rPr lang="en-US" sz="1600" dirty="0">
                          <a:latin typeface="Calibri"/>
                          <a:ea typeface="Calibri"/>
                          <a:cs typeface="Times New Roman"/>
                        </a:rPr>
                        <a:t> </a:t>
                      </a:r>
                      <a:r>
                        <a:rPr lang="en-US" sz="1600" dirty="0" err="1">
                          <a:latin typeface="Calibri"/>
                          <a:ea typeface="Calibri"/>
                          <a:cs typeface="Times New Roman"/>
                        </a:rPr>
                        <a:t>të</a:t>
                      </a:r>
                      <a:r>
                        <a:rPr lang="en-US" sz="1600" dirty="0">
                          <a:latin typeface="Calibri"/>
                          <a:ea typeface="Calibri"/>
                          <a:cs typeface="Times New Roman"/>
                        </a:rPr>
                        <a:t> </a:t>
                      </a:r>
                      <a:r>
                        <a:rPr lang="en-US" sz="1600" dirty="0" err="1">
                          <a:latin typeface="Calibri"/>
                          <a:ea typeface="Calibri"/>
                          <a:cs typeface="Times New Roman"/>
                        </a:rPr>
                        <a:t>ardhmen</a:t>
                      </a:r>
                      <a:r>
                        <a:rPr lang="en-US" sz="1200" dirty="0">
                          <a:latin typeface="Calibri"/>
                          <a:ea typeface="Calibri"/>
                          <a:cs typeface="Times New Roman"/>
                        </a:rPr>
                        <a:t>.</a:t>
                      </a:r>
                    </a:p>
                  </a:txBody>
                  <a:tcPr marL="45044" marR="45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462185"/>
          <a:ext cx="8077200" cy="6243415"/>
        </p:xfrm>
        <a:graphic>
          <a:graphicData uri="http://schemas.openxmlformats.org/drawingml/2006/table">
            <a:tbl>
              <a:tblPr/>
              <a:tblGrid>
                <a:gridCol w="1620835"/>
                <a:gridCol w="1618383"/>
                <a:gridCol w="1616543"/>
                <a:gridCol w="1614705"/>
                <a:gridCol w="1606734"/>
              </a:tblGrid>
              <a:tr h="349523">
                <a:tc gridSpan="5">
                  <a:txBody>
                    <a:bodyPr/>
                    <a:lstStyle/>
                    <a:p>
                      <a:pPr marL="0" marR="0" algn="ctr">
                        <a:spcBef>
                          <a:spcPts val="0"/>
                        </a:spcBef>
                        <a:spcAft>
                          <a:spcPts val="0"/>
                        </a:spcAft>
                      </a:pPr>
                      <a:r>
                        <a:rPr lang="en-US" sz="1200" b="1" dirty="0" err="1">
                          <a:solidFill>
                            <a:srgbClr val="000000"/>
                          </a:solidFill>
                          <a:latin typeface="Times New Roman" pitchFamily="18" charset="0"/>
                          <a:ea typeface="Calibri"/>
                          <a:cs typeface="Times New Roman" pitchFamily="18" charset="0"/>
                        </a:rPr>
                        <a:t>Kriteret</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për</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vlerësimin</a:t>
                      </a:r>
                      <a:r>
                        <a:rPr lang="en-US" sz="1200" b="1" dirty="0">
                          <a:solidFill>
                            <a:srgbClr val="000000"/>
                          </a:solidFill>
                          <a:latin typeface="Times New Roman" pitchFamily="18" charset="0"/>
                          <a:ea typeface="Calibri"/>
                          <a:cs typeface="Times New Roman" pitchFamily="18" charset="0"/>
                        </a:rPr>
                        <a:t> e </a:t>
                      </a:r>
                      <a:r>
                        <a:rPr lang="en-US" sz="1200" b="1" dirty="0" err="1">
                          <a:solidFill>
                            <a:srgbClr val="000000"/>
                          </a:solidFill>
                          <a:latin typeface="Times New Roman" pitchFamily="18" charset="0"/>
                          <a:ea typeface="Calibri"/>
                          <a:cs typeface="Times New Roman" pitchFamily="18" charset="0"/>
                        </a:rPr>
                        <a:t>projektit</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kurrikular</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vjetor</a:t>
                      </a:r>
                      <a:r>
                        <a:rPr lang="en-US" sz="1200" b="1" dirty="0">
                          <a:solidFill>
                            <a:srgbClr val="000000"/>
                          </a:solidFill>
                          <a:latin typeface="Times New Roman" pitchFamily="18" charset="0"/>
                          <a:ea typeface="Calibri"/>
                          <a:cs typeface="Times New Roman" pitchFamily="18" charset="0"/>
                        </a:rPr>
                        <a:t> </a:t>
                      </a:r>
                      <a:r>
                        <a:rPr lang="en-US" sz="1200" b="1" dirty="0" smtClean="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p>
                      <a:pPr marL="0" marR="0" algn="ctr">
                        <a:spcBef>
                          <a:spcPts val="0"/>
                        </a:spcBef>
                        <a:spcAft>
                          <a:spcPts val="0"/>
                        </a:spcAft>
                      </a:pPr>
                      <a:r>
                        <a:rPr lang="en-US" sz="1200" b="1" dirty="0" err="1">
                          <a:solidFill>
                            <a:srgbClr val="000000"/>
                          </a:solidFill>
                          <a:latin typeface="Times New Roman" pitchFamily="18" charset="0"/>
                          <a:ea typeface="Calibri"/>
                          <a:cs typeface="Times New Roman" pitchFamily="18" charset="0"/>
                        </a:rPr>
                        <a:t>Gjithsej</a:t>
                      </a:r>
                      <a:r>
                        <a:rPr lang="en-US" sz="1200" b="1" dirty="0">
                          <a:solidFill>
                            <a:srgbClr val="000000"/>
                          </a:solidFill>
                          <a:latin typeface="Times New Roman" pitchFamily="18" charset="0"/>
                          <a:ea typeface="Calibri"/>
                          <a:cs typeface="Times New Roman" pitchFamily="18" charset="0"/>
                        </a:rPr>
                        <a:t> 40 </a:t>
                      </a:r>
                      <a:r>
                        <a:rPr lang="en-US" sz="1200" b="1" dirty="0" err="1">
                          <a:solidFill>
                            <a:srgbClr val="000000"/>
                          </a:solidFill>
                          <a:latin typeface="Times New Roman" pitchFamily="18" charset="0"/>
                          <a:ea typeface="Calibri"/>
                          <a:cs typeface="Times New Roman" pitchFamily="18" charset="0"/>
                        </a:rPr>
                        <a:t>pikë</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5076">
                <a:tc>
                  <a:txBody>
                    <a:bodyPr/>
                    <a:lstStyle/>
                    <a:p>
                      <a:pPr marL="0" marR="0" algn="l">
                        <a:spcBef>
                          <a:spcPts val="0"/>
                        </a:spcBef>
                        <a:spcAft>
                          <a:spcPts val="0"/>
                        </a:spcAft>
                      </a:pPr>
                      <a:r>
                        <a:rPr lang="en-US" sz="1400" b="1" dirty="0" err="1">
                          <a:solidFill>
                            <a:srgbClr val="000000"/>
                          </a:solidFill>
                          <a:latin typeface="Times New Roman" pitchFamily="18" charset="0"/>
                          <a:ea typeface="Calibri"/>
                          <a:cs typeface="Times New Roman" pitchFamily="18" charset="0"/>
                        </a:rPr>
                        <a:t>Përshkruesit</a:t>
                      </a:r>
                      <a:r>
                        <a:rPr lang="en-US" sz="1400" b="1"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l">
                        <a:spcBef>
                          <a:spcPts val="0"/>
                        </a:spcBef>
                        <a:spcAft>
                          <a:spcPts val="0"/>
                        </a:spcAft>
                      </a:pPr>
                      <a:r>
                        <a:rPr lang="en-US" sz="1200" b="1" i="1">
                          <a:solidFill>
                            <a:srgbClr val="000000"/>
                          </a:solidFill>
                          <a:latin typeface="Times New Roman" pitchFamily="18" charset="0"/>
                          <a:ea typeface="Calibri"/>
                          <a:cs typeface="Times New Roman" pitchFamily="18" charset="0"/>
                        </a:rPr>
                        <a:t>Niveli 1 - Dobët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spcBef>
                          <a:spcPts val="0"/>
                        </a:spcBef>
                        <a:spcAft>
                          <a:spcPts val="0"/>
                        </a:spcAft>
                      </a:pPr>
                      <a:r>
                        <a:rPr lang="en-US" sz="1200" b="1" i="1" dirty="0" err="1">
                          <a:solidFill>
                            <a:srgbClr val="000000"/>
                          </a:solidFill>
                          <a:latin typeface="Times New Roman" pitchFamily="18" charset="0"/>
                          <a:ea typeface="Calibri"/>
                          <a:cs typeface="Times New Roman" pitchFamily="18" charset="0"/>
                        </a:rPr>
                        <a:t>Niveli</a:t>
                      </a:r>
                      <a:r>
                        <a:rPr lang="en-US" sz="1200" b="1" i="1" dirty="0">
                          <a:solidFill>
                            <a:srgbClr val="000000"/>
                          </a:solidFill>
                          <a:latin typeface="Times New Roman" pitchFamily="18" charset="0"/>
                          <a:ea typeface="Calibri"/>
                          <a:cs typeface="Times New Roman" pitchFamily="18" charset="0"/>
                        </a:rPr>
                        <a:t> 2 –</a:t>
                      </a:r>
                      <a:r>
                        <a:rPr lang="en-US" sz="1200" b="1" i="1" dirty="0" err="1">
                          <a:solidFill>
                            <a:srgbClr val="000000"/>
                          </a:solidFill>
                          <a:latin typeface="Times New Roman" pitchFamily="18" charset="0"/>
                          <a:ea typeface="Calibri"/>
                          <a:cs typeface="Times New Roman" pitchFamily="18" charset="0"/>
                        </a:rPr>
                        <a:t>Mjaftueshëm</a:t>
                      </a:r>
                      <a:r>
                        <a:rPr lang="en-US" sz="1200" b="1" i="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spcBef>
                          <a:spcPts val="0"/>
                        </a:spcBef>
                        <a:spcAft>
                          <a:spcPts val="0"/>
                        </a:spcAft>
                      </a:pPr>
                      <a:r>
                        <a:rPr lang="en-US" sz="1200" b="1" i="1">
                          <a:solidFill>
                            <a:srgbClr val="000000"/>
                          </a:solidFill>
                          <a:latin typeface="Times New Roman" pitchFamily="18" charset="0"/>
                          <a:ea typeface="Calibri"/>
                          <a:cs typeface="Times New Roman" pitchFamily="18" charset="0"/>
                        </a:rPr>
                        <a:t>Niveli 3 – Mirë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spcBef>
                          <a:spcPts val="0"/>
                        </a:spcBef>
                        <a:spcAft>
                          <a:spcPts val="0"/>
                        </a:spcAft>
                      </a:pPr>
                      <a:r>
                        <a:rPr lang="en-US" sz="1200" b="1" i="1">
                          <a:solidFill>
                            <a:srgbClr val="000000"/>
                          </a:solidFill>
                          <a:latin typeface="Times New Roman" pitchFamily="18" charset="0"/>
                          <a:ea typeface="Calibri"/>
                          <a:cs typeface="Times New Roman" pitchFamily="18" charset="0"/>
                        </a:rPr>
                        <a:t>Niveli 4 – Shumë mirë </a:t>
                      </a:r>
                      <a:endParaRPr lang="en-US" sz="120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271898">
                <a:tc>
                  <a:txBody>
                    <a:bodyPr/>
                    <a:lstStyle/>
                    <a:p>
                      <a:pPr marL="0" marR="0" algn="l">
                        <a:spcBef>
                          <a:spcPts val="0"/>
                        </a:spcBef>
                        <a:spcAft>
                          <a:spcPts val="0"/>
                        </a:spcAft>
                      </a:pPr>
                      <a:r>
                        <a:rPr lang="en-US" sz="1400" dirty="0" err="1">
                          <a:solidFill>
                            <a:srgbClr val="000000"/>
                          </a:solidFill>
                          <a:latin typeface="Times New Roman" pitchFamily="18" charset="0"/>
                          <a:ea typeface="Calibri"/>
                          <a:cs typeface="Times New Roman" pitchFamily="18" charset="0"/>
                        </a:rPr>
                        <a:t>Aftësitë</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kërkimore</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hulumtuese</a:t>
                      </a:r>
                      <a:r>
                        <a:rPr lang="en-US" sz="1400"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400" dirty="0" err="1">
                          <a:solidFill>
                            <a:srgbClr val="000000"/>
                          </a:solidFill>
                          <a:latin typeface="Times New Roman" pitchFamily="18" charset="0"/>
                          <a:ea typeface="Calibri"/>
                          <a:cs typeface="Times New Roman" pitchFamily="18" charset="0"/>
                        </a:rPr>
                        <a:t>Demonstrimi</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i</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tyre</a:t>
                      </a:r>
                      <a:r>
                        <a:rPr lang="en-US" sz="1400"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p>
                      <a:pPr marL="0" marR="0" algn="l">
                        <a:lnSpc>
                          <a:spcPct val="115000"/>
                        </a:lnSpc>
                        <a:spcBef>
                          <a:spcPts val="0"/>
                        </a:spcBef>
                        <a:spcAft>
                          <a:spcPts val="0"/>
                        </a:spcAft>
                      </a:pPr>
                      <a:r>
                        <a:rPr lang="en-US" sz="1400" b="1" dirty="0">
                          <a:latin typeface="Times New Roman" pitchFamily="18" charset="0"/>
                          <a:ea typeface="Calibri"/>
                          <a:cs typeface="Times New Roman" pitchFamily="18" charset="0"/>
                        </a:rPr>
                        <a:t>(12 </a:t>
                      </a:r>
                      <a:r>
                        <a:rPr lang="en-US" sz="1400" b="1" dirty="0" err="1">
                          <a:latin typeface="Times New Roman" pitchFamily="18" charset="0"/>
                          <a:ea typeface="Calibri"/>
                          <a:cs typeface="Times New Roman" pitchFamily="18" charset="0"/>
                        </a:rPr>
                        <a:t>pikë</a:t>
                      </a:r>
                      <a:r>
                        <a:rPr lang="en-US" sz="1400" b="1" dirty="0">
                          <a:latin typeface="Times New Roman" pitchFamily="18" charset="0"/>
                          <a:ea typeface="Calibri"/>
                          <a:cs typeface="Times New Roman" pitchFamily="18" charset="0"/>
                        </a:rPr>
                        <a:t>) </a:t>
                      </a:r>
                      <a:endParaRPr lang="en-US" sz="1600" dirty="0">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0-2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rrallëherë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përqendrohen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detyra</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Ata </a:t>
                      </a:r>
                      <a:r>
                        <a:rPr lang="en-US" sz="1100" dirty="0" err="1">
                          <a:solidFill>
                            <a:srgbClr val="000000"/>
                          </a:solidFill>
                          <a:latin typeface="Times New Roman" pitchFamily="18" charset="0"/>
                          <a:ea typeface="Calibri"/>
                          <a:cs typeface="Times New Roman" pitchFamily="18" charset="0"/>
                        </a:rPr>
                        <a:t>mbledhin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informacione</a:t>
                      </a:r>
                      <a:r>
                        <a:rPr lang="en-US" sz="1100" dirty="0">
                          <a:solidFill>
                            <a:srgbClr val="000000"/>
                          </a:solidFill>
                          <a:latin typeface="Times New Roman" pitchFamily="18" charset="0"/>
                          <a:ea typeface="Calibri"/>
                          <a:cs typeface="Times New Roman" pitchFamily="18" charset="0"/>
                        </a:rPr>
                        <a:t> pa </a:t>
                      </a:r>
                      <a:r>
                        <a:rPr lang="en-US" sz="1100" dirty="0" err="1">
                          <a:solidFill>
                            <a:srgbClr val="000000"/>
                          </a:solidFill>
                          <a:latin typeface="Times New Roman" pitchFamily="18" charset="0"/>
                          <a:ea typeface="Calibri"/>
                          <a:cs typeface="Times New Roman" pitchFamily="18" charset="0"/>
                        </a:rPr>
                        <a:t>gjetur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zgjidhje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përshtatshme</a:t>
                      </a:r>
                      <a:r>
                        <a:rPr lang="en-US" sz="1100" dirty="0">
                          <a:solidFill>
                            <a:srgbClr val="000000"/>
                          </a:solidFill>
                          <a:latin typeface="Times New Roman" pitchFamily="18" charset="0"/>
                          <a:ea typeface="Calibri"/>
                          <a:cs typeface="Times New Roman" pitchFamily="18" charset="0"/>
                        </a:rPr>
                        <a:t>. </a:t>
                      </a: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përdorin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një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burim</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gjetur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informacione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3-6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dalin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jashtë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temës</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nuk</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përqendrohen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vetëm</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detyra</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Ata </a:t>
                      </a:r>
                      <a:r>
                        <a:rPr lang="en-US" sz="1100" dirty="0" err="1">
                          <a:solidFill>
                            <a:srgbClr val="000000"/>
                          </a:solidFill>
                          <a:latin typeface="Times New Roman" pitchFamily="18" charset="0"/>
                          <a:ea typeface="Calibri"/>
                          <a:cs typeface="Times New Roman" pitchFamily="18" charset="0"/>
                        </a:rPr>
                        <a:t>mbledhin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informacion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gjejnë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zgjidhje</a:t>
                      </a:r>
                      <a:r>
                        <a:rPr lang="en-US" sz="1100" dirty="0">
                          <a:solidFill>
                            <a:srgbClr val="000000"/>
                          </a:solidFill>
                          <a:latin typeface="Times New Roman" pitchFamily="18" charset="0"/>
                          <a:ea typeface="Calibri"/>
                          <a:cs typeface="Times New Roman" pitchFamily="18" charset="0"/>
                        </a:rPr>
                        <a:t> me </a:t>
                      </a:r>
                      <a:r>
                        <a:rPr lang="en-US" sz="1100" dirty="0" err="1">
                          <a:solidFill>
                            <a:srgbClr val="000000"/>
                          </a:solidFill>
                          <a:latin typeface="Times New Roman" pitchFamily="18" charset="0"/>
                          <a:ea typeface="Calibri"/>
                          <a:cs typeface="Times New Roman" pitchFamily="18" charset="0"/>
                        </a:rPr>
                        <a:t>ndihmë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përdorin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paktën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dy</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burime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ndryshme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gjetur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informacione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7-9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përqendrohen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detyra</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shumicën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kohës</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Ara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mbledhin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informacion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gjejnë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zgjidhje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standarde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përdorin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paktën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dy</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burime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ndryshme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gjetur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informacione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a:solidFill>
                            <a:srgbClr val="000000"/>
                          </a:solidFill>
                          <a:latin typeface="Times New Roman" pitchFamily="18" charset="0"/>
                          <a:ea typeface="Calibri"/>
                          <a:cs typeface="Times New Roman" pitchFamily="18" charset="0"/>
                        </a:rPr>
                        <a:t>10-12 pikë </a:t>
                      </a:r>
                      <a:endParaRPr lang="en-US" sz="110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Nxënësit përqendrohen te detyra e tyre. Ata orientohen dhe vetëdrejtohen shumë mirë. Nxënësit mbledhin informacion në mënyrë aktive dhe komentojnë për të zgjidhur probleme. Nxënësit përdorin shumëllojshmëri informacionesh.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3067">
                <a:tc>
                  <a:txBody>
                    <a:bodyPr/>
                    <a:lstStyle/>
                    <a:p>
                      <a:pPr marL="0" marR="0" algn="l">
                        <a:spcBef>
                          <a:spcPts val="0"/>
                        </a:spcBef>
                        <a:spcAft>
                          <a:spcPts val="0"/>
                        </a:spcAft>
                      </a:pPr>
                      <a:r>
                        <a:rPr lang="en-US" sz="1200" dirty="0" err="1">
                          <a:solidFill>
                            <a:srgbClr val="000000"/>
                          </a:solidFill>
                          <a:latin typeface="Times New Roman" pitchFamily="18" charset="0"/>
                          <a:ea typeface="Calibri"/>
                          <a:cs typeface="Times New Roman" pitchFamily="18" charset="0"/>
                        </a:rPr>
                        <a:t>Analiza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interpretimi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dhënave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fakteve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ngjarjeve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etj</a:t>
                      </a:r>
                      <a:r>
                        <a:rPr lang="en-US" sz="1200" dirty="0">
                          <a:solidFill>
                            <a:srgbClr val="000000"/>
                          </a:solidFill>
                          <a:latin typeface="Times New Roman" pitchFamily="18" charset="0"/>
                          <a:ea typeface="Calibri"/>
                          <a:cs typeface="Times New Roman" pitchFamily="18" charset="0"/>
                        </a:rPr>
                        <a:t>. </a:t>
                      </a:r>
                      <a:endParaRPr lang="en-US" sz="16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200" dirty="0" err="1">
                          <a:solidFill>
                            <a:srgbClr val="000000"/>
                          </a:solidFill>
                          <a:latin typeface="Times New Roman" pitchFamily="18" charset="0"/>
                          <a:ea typeface="Calibri"/>
                          <a:cs typeface="Times New Roman" pitchFamily="18" charset="0"/>
                        </a:rPr>
                        <a:t>Zgjedhja</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dhe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zbatimi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i</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teknikave</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të</a:t>
                      </a:r>
                      <a:r>
                        <a:rPr lang="en-US" sz="1200" dirty="0">
                          <a:solidFill>
                            <a:srgbClr val="000000"/>
                          </a:solidFill>
                          <a:latin typeface="Times New Roman" pitchFamily="18" charset="0"/>
                          <a:ea typeface="Calibri"/>
                          <a:cs typeface="Times New Roman" pitchFamily="18" charset="0"/>
                        </a:rPr>
                        <a:t> </a:t>
                      </a:r>
                      <a:r>
                        <a:rPr lang="en-US" sz="1200" dirty="0" err="1">
                          <a:solidFill>
                            <a:srgbClr val="000000"/>
                          </a:solidFill>
                          <a:latin typeface="Times New Roman" pitchFamily="18" charset="0"/>
                          <a:ea typeface="Calibri"/>
                          <a:cs typeface="Times New Roman" pitchFamily="18" charset="0"/>
                        </a:rPr>
                        <a:t>përshtatshme</a:t>
                      </a:r>
                      <a:r>
                        <a:rPr lang="en-US" sz="1200" dirty="0">
                          <a:solidFill>
                            <a:srgbClr val="000000"/>
                          </a:solidFill>
                          <a:latin typeface="Times New Roman" pitchFamily="18" charset="0"/>
                          <a:ea typeface="Calibri"/>
                          <a:cs typeface="Times New Roman" pitchFamily="18" charset="0"/>
                        </a:rPr>
                        <a:t> </a:t>
                      </a:r>
                      <a:endParaRPr lang="en-US" sz="16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200" b="1" dirty="0">
                          <a:solidFill>
                            <a:srgbClr val="000000"/>
                          </a:solidFill>
                          <a:latin typeface="Times New Roman" pitchFamily="18" charset="0"/>
                          <a:ea typeface="Calibri"/>
                          <a:cs typeface="Times New Roman" pitchFamily="18" charset="0"/>
                        </a:rPr>
                        <a:t>(10 </a:t>
                      </a:r>
                      <a:r>
                        <a:rPr lang="en-US" sz="1200" b="1" dirty="0" err="1">
                          <a:solidFill>
                            <a:srgbClr val="000000"/>
                          </a:solidFill>
                          <a:latin typeface="Times New Roman" pitchFamily="18" charset="0"/>
                          <a:ea typeface="Calibri"/>
                          <a:cs typeface="Times New Roman" pitchFamily="18" charset="0"/>
                        </a:rPr>
                        <a:t>pikë</a:t>
                      </a:r>
                      <a:r>
                        <a:rPr lang="en-US" sz="1200" b="1"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l">
                        <a:spcBef>
                          <a:spcPts val="0"/>
                        </a:spcBef>
                        <a:spcAft>
                          <a:spcPts val="0"/>
                        </a:spcAft>
                      </a:pPr>
                      <a:r>
                        <a:rPr lang="en-US" sz="1100" b="1">
                          <a:solidFill>
                            <a:srgbClr val="000000"/>
                          </a:solidFill>
                          <a:latin typeface="Times New Roman" pitchFamily="18" charset="0"/>
                          <a:ea typeface="Calibri"/>
                          <a:cs typeface="Times New Roman" pitchFamily="18" charset="0"/>
                        </a:rPr>
                        <a:t>0-2 pikë </a:t>
                      </a:r>
                      <a:endParaRPr lang="en-US" sz="110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Nxënësit rrallëherë përdorin teknika të përshtatshme. Analiza, interpretimi, zgjidhja përmban shumë gabime.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a:solidFill>
                            <a:srgbClr val="000000"/>
                          </a:solidFill>
                          <a:latin typeface="Times New Roman" pitchFamily="18" charset="0"/>
                          <a:ea typeface="Calibri"/>
                          <a:cs typeface="Times New Roman" pitchFamily="18" charset="0"/>
                        </a:rPr>
                        <a:t>3-5 pikë </a:t>
                      </a:r>
                      <a:endParaRPr lang="en-US" sz="110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Nxënësit ndonjëherë përdorin teknika të përshtatshme, por jo në mënyrë të vazhdueshme. Analiza, interpretimi, zgjidhja përmban disa gabime të rëndësishme.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6-8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zakonisht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përdorin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teknika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përshtatshme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efektive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Analiza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interpretimi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zgjidhja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përmban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pak</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gabime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9-10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përdorin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gjatë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gjithë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projektit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teknika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përshtatshme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efektive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Analiza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interpretimi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zgjidhja</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nuk</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përmban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gabime</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7614">
                <a:tc>
                  <a:txBody>
                    <a:bodyPr/>
                    <a:lstStyle/>
                    <a:p>
                      <a:pPr marL="0" marR="0" algn="l">
                        <a:spcBef>
                          <a:spcPts val="0"/>
                        </a:spcBef>
                        <a:spcAft>
                          <a:spcPts val="0"/>
                        </a:spcAft>
                      </a:pPr>
                      <a:r>
                        <a:rPr lang="en-US" sz="1400" dirty="0" err="1">
                          <a:solidFill>
                            <a:srgbClr val="000000"/>
                          </a:solidFill>
                          <a:latin typeface="Times New Roman" pitchFamily="18" charset="0"/>
                          <a:ea typeface="Calibri"/>
                          <a:cs typeface="Times New Roman" pitchFamily="18" charset="0"/>
                        </a:rPr>
                        <a:t>Aftësitë</a:t>
                      </a:r>
                      <a:r>
                        <a:rPr lang="en-US" sz="1400" dirty="0">
                          <a:solidFill>
                            <a:srgbClr val="000000"/>
                          </a:solidFill>
                          <a:latin typeface="Times New Roman" pitchFamily="18" charset="0"/>
                          <a:ea typeface="Calibri"/>
                          <a:cs typeface="Times New Roman" pitchFamily="18" charset="0"/>
                        </a:rPr>
                        <a:t> e </a:t>
                      </a:r>
                      <a:r>
                        <a:rPr lang="en-US" sz="1400" dirty="0" err="1">
                          <a:solidFill>
                            <a:srgbClr val="000000"/>
                          </a:solidFill>
                          <a:latin typeface="Times New Roman" pitchFamily="18" charset="0"/>
                          <a:ea typeface="Calibri"/>
                          <a:cs typeface="Times New Roman" pitchFamily="18" charset="0"/>
                        </a:rPr>
                        <a:t>prezantimit</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Prezanton</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në</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mënyrë</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efektive</a:t>
                      </a:r>
                      <a:r>
                        <a:rPr lang="en-US" sz="1400" dirty="0">
                          <a:solidFill>
                            <a:srgbClr val="000000"/>
                          </a:solidFill>
                          <a:latin typeface="Times New Roman" pitchFamily="18" charset="0"/>
                          <a:ea typeface="Calibri"/>
                          <a:cs typeface="Times New Roman" pitchFamily="18" charset="0"/>
                        </a:rPr>
                        <a:t> </a:t>
                      </a:r>
                      <a:r>
                        <a:rPr lang="en-US" sz="1400" dirty="0" err="1">
                          <a:solidFill>
                            <a:srgbClr val="000000"/>
                          </a:solidFill>
                          <a:latin typeface="Times New Roman" pitchFamily="18" charset="0"/>
                          <a:ea typeface="Calibri"/>
                          <a:cs typeface="Times New Roman" pitchFamily="18" charset="0"/>
                        </a:rPr>
                        <a:t>rezultatet</a:t>
                      </a:r>
                      <a:r>
                        <a:rPr lang="en-US" sz="1400" dirty="0">
                          <a:solidFill>
                            <a:srgbClr val="000000"/>
                          </a:solidFill>
                          <a:latin typeface="Times New Roman" pitchFamily="18" charset="0"/>
                          <a:ea typeface="Calibri"/>
                          <a:cs typeface="Times New Roman" pitchFamily="18" charset="0"/>
                        </a:rPr>
                        <a:t> e </a:t>
                      </a:r>
                      <a:r>
                        <a:rPr lang="en-US" sz="1400" dirty="0" err="1">
                          <a:solidFill>
                            <a:srgbClr val="000000"/>
                          </a:solidFill>
                          <a:latin typeface="Times New Roman" pitchFamily="18" charset="0"/>
                          <a:ea typeface="Calibri"/>
                          <a:cs typeface="Times New Roman" pitchFamily="18" charset="0"/>
                        </a:rPr>
                        <a:t>projektit</a:t>
                      </a:r>
                      <a:r>
                        <a:rPr lang="en-US" sz="1400"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400" b="1" dirty="0">
                          <a:solidFill>
                            <a:srgbClr val="000000"/>
                          </a:solidFill>
                          <a:latin typeface="Times New Roman" pitchFamily="18" charset="0"/>
                          <a:ea typeface="Calibri"/>
                          <a:cs typeface="Times New Roman" pitchFamily="18" charset="0"/>
                        </a:rPr>
                        <a:t>(18 </a:t>
                      </a:r>
                      <a:r>
                        <a:rPr lang="en-US" sz="1400" b="1" dirty="0" err="1">
                          <a:solidFill>
                            <a:srgbClr val="000000"/>
                          </a:solidFill>
                          <a:latin typeface="Times New Roman" pitchFamily="18" charset="0"/>
                          <a:ea typeface="Calibri"/>
                          <a:cs typeface="Times New Roman" pitchFamily="18" charset="0"/>
                        </a:rPr>
                        <a:t>pikë</a:t>
                      </a:r>
                      <a:r>
                        <a:rPr lang="en-US" sz="1400" b="1" dirty="0">
                          <a:solidFill>
                            <a:srgbClr val="000000"/>
                          </a:solidFill>
                          <a:latin typeface="Times New Roman" pitchFamily="18" charset="0"/>
                          <a:ea typeface="Calibri"/>
                          <a:cs typeface="Times New Roman" pitchFamily="18" charset="0"/>
                        </a:rPr>
                        <a:t>) </a:t>
                      </a:r>
                      <a:endParaRPr lang="en-US" sz="1800" dirty="0">
                        <a:solidFill>
                          <a:srgbClr val="000000"/>
                        </a:solidFill>
                        <a:latin typeface="Times New Roman" pitchFamily="18" charset="0"/>
                        <a:ea typeface="Calibri"/>
                        <a:cs typeface="Times New Roman" pitchFamily="18" charset="0"/>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l">
                        <a:spcBef>
                          <a:spcPts val="0"/>
                        </a:spcBef>
                        <a:spcAft>
                          <a:spcPts val="0"/>
                        </a:spcAft>
                      </a:pPr>
                      <a:r>
                        <a:rPr lang="en-US" sz="1100" b="1">
                          <a:solidFill>
                            <a:srgbClr val="000000"/>
                          </a:solidFill>
                          <a:latin typeface="Times New Roman" pitchFamily="18" charset="0"/>
                          <a:ea typeface="Calibri"/>
                          <a:cs typeface="Times New Roman" pitchFamily="18" charset="0"/>
                        </a:rPr>
                        <a:t>0-5 pikë </a:t>
                      </a:r>
                      <a:endParaRPr lang="en-US" sz="110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Në prezantimin e nxënësve materiali është i çorganizuar dhe rrëmujë. Është e vështirë të kuptosh cilat informacione shkojnë me njëri -tjetrin. </a:t>
                      </a: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Prezantohen shumë pak rezultate të projektit.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a:solidFill>
                            <a:srgbClr val="000000"/>
                          </a:solidFill>
                          <a:latin typeface="Times New Roman" pitchFamily="18" charset="0"/>
                          <a:ea typeface="Calibri"/>
                          <a:cs typeface="Times New Roman" pitchFamily="18" charset="0"/>
                        </a:rPr>
                        <a:t>6 -9 pikë </a:t>
                      </a:r>
                      <a:endParaRPr lang="en-US" sz="110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Në prezantimin e tyre, nxënësit organizojnë mirë punën e tyre. Prezantimi jo gjithmonë të krijon lehtësi dëgjimi dhe të kuptuari. </a:t>
                      </a:r>
                    </a:p>
                    <a:p>
                      <a:pPr marL="0" marR="0" algn="l">
                        <a:spcBef>
                          <a:spcPts val="0"/>
                        </a:spcBef>
                        <a:spcAft>
                          <a:spcPts val="0"/>
                        </a:spcAft>
                      </a:pPr>
                      <a:r>
                        <a:rPr lang="en-US" sz="1100">
                          <a:solidFill>
                            <a:srgbClr val="000000"/>
                          </a:solidFill>
                          <a:latin typeface="Times New Roman" pitchFamily="18" charset="0"/>
                          <a:ea typeface="Calibri"/>
                          <a:cs typeface="Times New Roman" pitchFamily="18" charset="0"/>
                        </a:rPr>
                        <a:t>Prezantohen vetëm disa rezultate të projektit.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10-14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prezantimin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organizojnë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mirë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punën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që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shumicën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kohës</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krijon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lehtësi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leximi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dëgjimi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kuptuari</a:t>
                      </a:r>
                      <a:r>
                        <a:rPr lang="en-US" sz="1100" dirty="0">
                          <a:solidFill>
                            <a:srgbClr val="000000"/>
                          </a:solidFill>
                          <a:latin typeface="Times New Roman" pitchFamily="18" charset="0"/>
                          <a:ea typeface="Calibri"/>
                          <a:cs typeface="Times New Roman" pitchFamily="18" charset="0"/>
                        </a:rPr>
                        <a:t>. </a:t>
                      </a: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përgjithësi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prezantohen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rezultatet</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projektit</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b="1" dirty="0">
                          <a:solidFill>
                            <a:srgbClr val="000000"/>
                          </a:solidFill>
                          <a:latin typeface="Times New Roman" pitchFamily="18" charset="0"/>
                          <a:ea typeface="Calibri"/>
                          <a:cs typeface="Times New Roman" pitchFamily="18" charset="0"/>
                        </a:rPr>
                        <a:t>15-18 </a:t>
                      </a:r>
                      <a:r>
                        <a:rPr lang="en-US" sz="1100" b="1" dirty="0" err="1">
                          <a:solidFill>
                            <a:srgbClr val="000000"/>
                          </a:solidFill>
                          <a:latin typeface="Times New Roman" pitchFamily="18" charset="0"/>
                          <a:ea typeface="Calibri"/>
                          <a:cs typeface="Times New Roman" pitchFamily="18" charset="0"/>
                        </a:rPr>
                        <a:t>pikë</a:t>
                      </a:r>
                      <a:r>
                        <a:rPr lang="en-US" sz="1100" b="1" dirty="0">
                          <a:solidFill>
                            <a:srgbClr val="000000"/>
                          </a:solidFill>
                          <a:latin typeface="Times New Roman" pitchFamily="18" charset="0"/>
                          <a:ea typeface="Calibri"/>
                          <a:cs typeface="Times New Roman" pitchFamily="18" charset="0"/>
                        </a:rPr>
                        <a:t> </a:t>
                      </a:r>
                      <a:endParaRPr lang="en-US" sz="1100" dirty="0">
                        <a:solidFill>
                          <a:srgbClr val="000000"/>
                        </a:solidFill>
                        <a:latin typeface="Times New Roman" pitchFamily="18" charset="0"/>
                        <a:ea typeface="Calibri"/>
                        <a:cs typeface="Times New Roman" pitchFamily="18" charset="0"/>
                      </a:endParaRP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prezantimin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nxënësit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organizojnë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shumë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mirë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punën</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tyre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që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krijon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lehtësi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leximi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dëgjimi</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dhe</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të</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kuptuari</a:t>
                      </a:r>
                      <a:r>
                        <a:rPr lang="en-US" sz="1100" dirty="0">
                          <a:solidFill>
                            <a:srgbClr val="000000"/>
                          </a:solidFill>
                          <a:latin typeface="Times New Roman" pitchFamily="18" charset="0"/>
                          <a:ea typeface="Calibri"/>
                          <a:cs typeface="Times New Roman" pitchFamily="18" charset="0"/>
                        </a:rPr>
                        <a:t>. </a:t>
                      </a:r>
                    </a:p>
                    <a:p>
                      <a:pPr marL="0" marR="0" algn="l">
                        <a:spcBef>
                          <a:spcPts val="0"/>
                        </a:spcBef>
                        <a:spcAft>
                          <a:spcPts val="0"/>
                        </a:spcAft>
                      </a:pPr>
                      <a:r>
                        <a:rPr lang="en-US" sz="1100" dirty="0" err="1">
                          <a:solidFill>
                            <a:srgbClr val="000000"/>
                          </a:solidFill>
                          <a:latin typeface="Times New Roman" pitchFamily="18" charset="0"/>
                          <a:ea typeface="Calibri"/>
                          <a:cs typeface="Times New Roman" pitchFamily="18" charset="0"/>
                        </a:rPr>
                        <a:t>Rezultatet</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projektit</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prezantohen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qartë</a:t>
                      </a:r>
                      <a:r>
                        <a:rPr lang="en-US" sz="1100" dirty="0">
                          <a:solidFill>
                            <a:srgbClr val="000000"/>
                          </a:solidFill>
                          <a:latin typeface="Times New Roman" pitchFamily="18" charset="0"/>
                          <a:ea typeface="Calibri"/>
                          <a:cs typeface="Times New Roman" pitchFamily="18" charset="0"/>
                        </a:rPr>
                        <a:t>. </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4" y="228600"/>
          <a:ext cx="8153397" cy="5883723"/>
        </p:xfrm>
        <a:graphic>
          <a:graphicData uri="http://schemas.openxmlformats.org/drawingml/2006/table">
            <a:tbl>
              <a:tblPr/>
              <a:tblGrid>
                <a:gridCol w="391986"/>
                <a:gridCol w="1665410"/>
                <a:gridCol w="3505200"/>
                <a:gridCol w="685800"/>
                <a:gridCol w="304800"/>
                <a:gridCol w="304800"/>
                <a:gridCol w="183028"/>
                <a:gridCol w="197972"/>
                <a:gridCol w="104857"/>
                <a:gridCol w="208318"/>
                <a:gridCol w="601226"/>
              </a:tblGrid>
              <a:tr h="295395">
                <a:tc rowSpan="2" gridSpan="4">
                  <a:txBody>
                    <a:bodyPr/>
                    <a:lstStyle/>
                    <a:p>
                      <a:pPr marL="0" marR="0" algn="ctr">
                        <a:spcBef>
                          <a:spcPts val="0"/>
                        </a:spcBef>
                        <a:spcAft>
                          <a:spcPts val="0"/>
                        </a:spcAft>
                      </a:pPr>
                      <a:r>
                        <a:rPr lang="en-US" sz="1400" b="1" dirty="0" err="1">
                          <a:solidFill>
                            <a:srgbClr val="000000"/>
                          </a:solidFill>
                          <a:latin typeface="Times New Roman" pitchFamily="18" charset="0"/>
                          <a:ea typeface="Calibri"/>
                          <a:cs typeface="Times New Roman" pitchFamily="18" charset="0"/>
                        </a:rPr>
                        <a:t>Kriteret</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për</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vlerësimin</a:t>
                      </a:r>
                      <a:r>
                        <a:rPr lang="en-US" sz="1400" b="1" dirty="0">
                          <a:solidFill>
                            <a:srgbClr val="000000"/>
                          </a:solidFill>
                          <a:latin typeface="Times New Roman" pitchFamily="18" charset="0"/>
                          <a:ea typeface="Calibri"/>
                          <a:cs typeface="Times New Roman" pitchFamily="18" charset="0"/>
                        </a:rPr>
                        <a:t> e </a:t>
                      </a:r>
                      <a:r>
                        <a:rPr lang="en-US" sz="1400" b="1" dirty="0" err="1">
                          <a:solidFill>
                            <a:srgbClr val="000000"/>
                          </a:solidFill>
                          <a:latin typeface="Times New Roman" pitchFamily="18" charset="0"/>
                          <a:ea typeface="Calibri"/>
                          <a:cs typeface="Times New Roman" pitchFamily="18" charset="0"/>
                        </a:rPr>
                        <a:t>projektit</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kurrikular</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vjetor</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Mësues</a:t>
                      </a:r>
                      <a:r>
                        <a:rPr lang="en-US" sz="1400" b="1" dirty="0">
                          <a:solidFill>
                            <a:srgbClr val="000000"/>
                          </a:solidFill>
                          <a:latin typeface="Times New Roman" pitchFamily="18" charset="0"/>
                          <a:ea typeface="Calibri"/>
                          <a:cs typeface="Times New Roman" pitchFamily="18" charset="0"/>
                        </a:rPr>
                        <a:t> </a:t>
                      </a:r>
                      <a:r>
                        <a:rPr lang="en-US" sz="1400" b="1" dirty="0" err="1">
                          <a:solidFill>
                            <a:srgbClr val="000000"/>
                          </a:solidFill>
                          <a:latin typeface="Times New Roman" pitchFamily="18" charset="0"/>
                          <a:ea typeface="Calibri"/>
                          <a:cs typeface="Times New Roman" pitchFamily="18" charset="0"/>
                        </a:rPr>
                        <a:t>mjeshtër</a:t>
                      </a:r>
                      <a:r>
                        <a:rPr lang="en-US" sz="1400" b="1" dirty="0">
                          <a:solidFill>
                            <a:srgbClr val="000000"/>
                          </a:solidFill>
                          <a:latin typeface="Times New Roman" pitchFamily="18" charset="0"/>
                          <a:ea typeface="Calibri"/>
                          <a:cs typeface="Times New Roman" pitchFamily="18" charset="0"/>
                        </a:rPr>
                        <a:t>)</a:t>
                      </a:r>
                      <a:endParaRPr lang="en-US" sz="1400" dirty="0">
                        <a:solidFill>
                          <a:srgbClr val="000000"/>
                        </a:solidFill>
                        <a:latin typeface="Times New Roman" pitchFamily="18" charset="0"/>
                        <a:ea typeface="Calibri"/>
                        <a:cs typeface="Times New Roman" pitchFamily="18" charset="0"/>
                      </a:endParaRPr>
                    </a:p>
                    <a:p>
                      <a:pPr marL="0" marR="0" algn="ctr">
                        <a:lnSpc>
                          <a:spcPct val="115000"/>
                        </a:lnSpc>
                        <a:spcBef>
                          <a:spcPts val="0"/>
                        </a:spcBef>
                        <a:spcAft>
                          <a:spcPts val="0"/>
                        </a:spcAft>
                      </a:pPr>
                      <a:r>
                        <a:rPr lang="en-US" sz="1400" b="1" dirty="0" err="1">
                          <a:latin typeface="Times New Roman" pitchFamily="18" charset="0"/>
                          <a:ea typeface="Calibri"/>
                          <a:cs typeface="Times New Roman" pitchFamily="18" charset="0"/>
                        </a:rPr>
                        <a:t>Gjithsej</a:t>
                      </a:r>
                      <a:r>
                        <a:rPr lang="en-US" sz="1400" b="1" dirty="0">
                          <a:latin typeface="Times New Roman" pitchFamily="18" charset="0"/>
                          <a:ea typeface="Calibri"/>
                          <a:cs typeface="Times New Roman" pitchFamily="18" charset="0"/>
                        </a:rPr>
                        <a:t> 70 </a:t>
                      </a:r>
                      <a:r>
                        <a:rPr lang="en-US" sz="1400" b="1" dirty="0" err="1">
                          <a:latin typeface="Times New Roman" pitchFamily="18" charset="0"/>
                          <a:ea typeface="Calibri"/>
                          <a:cs typeface="Times New Roman" pitchFamily="18" charset="0"/>
                        </a:rPr>
                        <a:t>pikë</a:t>
                      </a:r>
                      <a:endParaRPr lang="en-US" sz="1400" dirty="0">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6">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Nivelet e vlerësimit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nSpc>
                          <a:spcPct val="115000"/>
                        </a:lnSpc>
                        <a:spcBef>
                          <a:spcPts val="0"/>
                        </a:spcBef>
                        <a:spcAft>
                          <a:spcPts val="0"/>
                        </a:spcAft>
                      </a:pPr>
                      <a:endParaRPr lang="en-US" sz="1200" dirty="0">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395">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1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2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3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4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674270">
                <a:tc>
                  <a:txBody>
                    <a:bodyPr/>
                    <a:lstStyle/>
                    <a:p>
                      <a:pPr marL="0" marR="0">
                        <a:spcBef>
                          <a:spcPts val="0"/>
                        </a:spcBef>
                        <a:spcAft>
                          <a:spcPts val="0"/>
                        </a:spcAft>
                      </a:pPr>
                      <a:r>
                        <a:rPr lang="en-US" sz="1200" b="1" dirty="0">
                          <a:solidFill>
                            <a:srgbClr val="000000"/>
                          </a:solidFill>
                          <a:latin typeface="Times New Roman" pitchFamily="18" charset="0"/>
                          <a:ea typeface="Calibri"/>
                          <a:cs typeface="Times New Roman" pitchFamily="18" charset="0"/>
                        </a:rPr>
                        <a:t>Nr. </a:t>
                      </a: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a:solidFill>
                            <a:srgbClr val="000000"/>
                          </a:solidFill>
                          <a:latin typeface="Times New Roman" pitchFamily="18" charset="0"/>
                          <a:ea typeface="Calibri"/>
                          <a:cs typeface="Times New Roman" pitchFamily="18" charset="0"/>
                        </a:rPr>
                        <a:t>Treguesit</a:t>
                      </a:r>
                      <a:r>
                        <a:rPr lang="en-US" sz="1600" b="1" dirty="0">
                          <a:solidFill>
                            <a:srgbClr val="000000"/>
                          </a:solidFill>
                          <a:latin typeface="Times New Roman" pitchFamily="18" charset="0"/>
                          <a:ea typeface="Calibri"/>
                          <a:cs typeface="Times New Roman" pitchFamily="18" charset="0"/>
                        </a:rPr>
                        <a:t> e </a:t>
                      </a:r>
                      <a:r>
                        <a:rPr lang="en-US" sz="1600" b="1" dirty="0" err="1">
                          <a:solidFill>
                            <a:srgbClr val="000000"/>
                          </a:solidFill>
                          <a:latin typeface="Times New Roman" pitchFamily="18" charset="0"/>
                          <a:ea typeface="Calibri"/>
                          <a:cs typeface="Times New Roman" pitchFamily="18" charset="0"/>
                        </a:rPr>
                        <a:t>cilësisë</a:t>
                      </a:r>
                      <a:r>
                        <a:rPr lang="en-US" sz="1600" b="1" dirty="0">
                          <a:solidFill>
                            <a:srgbClr val="000000"/>
                          </a:solidFill>
                          <a:latin typeface="Times New Roman" pitchFamily="18" charset="0"/>
                          <a:ea typeface="Calibri"/>
                          <a:cs typeface="Times New Roman" pitchFamily="18" charset="0"/>
                        </a:rPr>
                        <a:t>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n-US" sz="1400" b="1" dirty="0" err="1">
                          <a:solidFill>
                            <a:srgbClr val="000000"/>
                          </a:solidFill>
                          <a:latin typeface="Times New Roman" pitchFamily="18" charset="0"/>
                          <a:ea typeface="Calibri"/>
                          <a:cs typeface="Times New Roman" pitchFamily="18" charset="0"/>
                        </a:rPr>
                        <a:t>Përshkruesit</a:t>
                      </a:r>
                      <a:r>
                        <a:rPr lang="en-US" sz="1400" b="1" dirty="0">
                          <a:solidFill>
                            <a:srgbClr val="000000"/>
                          </a:solidFill>
                          <a:latin typeface="Times New Roman" pitchFamily="18" charset="0"/>
                          <a:ea typeface="Calibri"/>
                          <a:cs typeface="Times New Roman" pitchFamily="18" charset="0"/>
                        </a:rPr>
                        <a:t>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err="1">
                          <a:solidFill>
                            <a:srgbClr val="000000"/>
                          </a:solidFill>
                          <a:latin typeface="Times New Roman" pitchFamily="18" charset="0"/>
                          <a:ea typeface="Calibri"/>
                          <a:cs typeface="Times New Roman" pitchFamily="18" charset="0"/>
                        </a:rPr>
                        <a:t>Pikët</a:t>
                      </a:r>
                      <a:r>
                        <a:rPr lang="en-US" sz="1100" dirty="0">
                          <a:solidFill>
                            <a:srgbClr val="000000"/>
                          </a:solidFill>
                          <a:latin typeface="Times New Roman" pitchFamily="18" charset="0"/>
                          <a:ea typeface="Calibri"/>
                          <a:cs typeface="Times New Roman" pitchFamily="18" charset="0"/>
                        </a:rPr>
                        <a:t> total </a:t>
                      </a:r>
                      <a:r>
                        <a:rPr lang="en-US" sz="1100" dirty="0" err="1">
                          <a:solidFill>
                            <a:srgbClr val="000000"/>
                          </a:solidFill>
                          <a:latin typeface="Times New Roman" pitchFamily="18" charset="0"/>
                          <a:ea typeface="Calibri"/>
                          <a:cs typeface="Times New Roman" pitchFamily="18" charset="0"/>
                        </a:rPr>
                        <a:t>për</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secilin</a:t>
                      </a:r>
                      <a:r>
                        <a:rPr lang="en-US" sz="1100" dirty="0">
                          <a:solidFill>
                            <a:srgbClr val="000000"/>
                          </a:solidFill>
                          <a:latin typeface="Times New Roman" pitchFamily="18" charset="0"/>
                          <a:ea typeface="Calibri"/>
                          <a:cs typeface="Times New Roman" pitchFamily="18" charset="0"/>
                        </a:rPr>
                        <a:t> </a:t>
                      </a:r>
                      <a:r>
                        <a:rPr lang="en-US" sz="1100" dirty="0" err="1">
                          <a:solidFill>
                            <a:srgbClr val="000000"/>
                          </a:solidFill>
                          <a:latin typeface="Times New Roman" pitchFamily="18" charset="0"/>
                          <a:ea typeface="Calibri"/>
                          <a:cs typeface="Times New Roman" pitchFamily="18" charset="0"/>
                        </a:rPr>
                        <a:t>përshkrues</a:t>
                      </a:r>
                      <a:r>
                        <a:rPr lang="en-US" sz="1100" dirty="0">
                          <a:solidFill>
                            <a:srgbClr val="000000"/>
                          </a:solidFill>
                          <a:latin typeface="Times New Roman" pitchFamily="18" charset="0"/>
                          <a:ea typeface="Calibri"/>
                          <a:cs typeface="Times New Roman" pitchFamily="18" charset="0"/>
                        </a:rPr>
                        <a:t>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Pikët sipas niveleve të vlerësimit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100" dirty="0" err="1">
                          <a:solidFill>
                            <a:srgbClr val="000000"/>
                          </a:solidFill>
                          <a:latin typeface="Times New Roman" pitchFamily="18" charset="0"/>
                          <a:ea typeface="Calibri"/>
                          <a:cs typeface="Times New Roman" pitchFamily="18" charset="0"/>
                        </a:rPr>
                        <a:t>Pikët</a:t>
                      </a:r>
                      <a:r>
                        <a:rPr lang="en-US" sz="1100" dirty="0">
                          <a:solidFill>
                            <a:srgbClr val="000000"/>
                          </a:solidFill>
                          <a:latin typeface="Times New Roman" pitchFamily="18" charset="0"/>
                          <a:ea typeface="Calibri"/>
                          <a:cs typeface="Times New Roman" pitchFamily="18" charset="0"/>
                        </a:rPr>
                        <a:t> e </a:t>
                      </a:r>
                      <a:r>
                        <a:rPr lang="en-US" sz="1100" dirty="0" err="1">
                          <a:solidFill>
                            <a:srgbClr val="000000"/>
                          </a:solidFill>
                          <a:latin typeface="Times New Roman" pitchFamily="18" charset="0"/>
                          <a:ea typeface="Calibri"/>
                          <a:cs typeface="Times New Roman" pitchFamily="18" charset="0"/>
                        </a:rPr>
                        <a:t>fituara</a:t>
                      </a:r>
                      <a:r>
                        <a:rPr lang="en-US" sz="1100" dirty="0">
                          <a:solidFill>
                            <a:srgbClr val="000000"/>
                          </a:solidFill>
                          <a:latin typeface="Times New Roman" pitchFamily="18" charset="0"/>
                          <a:ea typeface="Calibri"/>
                          <a:cs typeface="Times New Roman" pitchFamily="18" charset="0"/>
                        </a:rPr>
                        <a:t>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938">
                <a:tc rowSpan="5">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1</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spcBef>
                          <a:spcPts val="0"/>
                        </a:spcBef>
                        <a:spcAft>
                          <a:spcPts val="0"/>
                        </a:spcAft>
                      </a:pPr>
                      <a:r>
                        <a:rPr lang="en-US" sz="1200" b="1" dirty="0" err="1">
                          <a:solidFill>
                            <a:srgbClr val="000000"/>
                          </a:solidFill>
                          <a:latin typeface="Times New Roman" pitchFamily="18" charset="0"/>
                          <a:ea typeface="Calibri"/>
                          <a:cs typeface="Times New Roman" pitchFamily="18" charset="0"/>
                        </a:rPr>
                        <a:t>Demonstrimi</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nga</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nxënësit</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i</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aftësive</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hulumtuese</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kërkimore</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krijuese</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b="1" dirty="0">
                          <a:solidFill>
                            <a:srgbClr val="000000"/>
                          </a:solidFill>
                          <a:latin typeface="Times New Roman" pitchFamily="18" charset="0"/>
                          <a:ea typeface="Calibri"/>
                          <a:cs typeface="Times New Roman" pitchFamily="18" charset="0"/>
                        </a:rPr>
                        <a:t>(20 </a:t>
                      </a:r>
                      <a:r>
                        <a:rPr lang="en-US" sz="1200" b="1" dirty="0" err="1">
                          <a:solidFill>
                            <a:srgbClr val="000000"/>
                          </a:solidFill>
                          <a:latin typeface="Times New Roman" pitchFamily="18" charset="0"/>
                          <a:ea typeface="Calibri"/>
                          <a:cs typeface="Times New Roman" pitchFamily="18" charset="0"/>
                        </a:rPr>
                        <a:t>pikë</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Demonstrim i aftësive hulumtuese, kërkimore dhe krijuese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969">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Bashkëpunimi në grup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93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Mbledhja e shumëllojshmërisë së informacioneve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704">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Përqendrimi te detyrat/aktivitetet që kryejnë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200">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704">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Përshtatshmëria e informacioneve me detyrat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200">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4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092">
                <a:tc rowSpan="3">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2</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1200" b="1" dirty="0" err="1">
                          <a:solidFill>
                            <a:srgbClr val="000000"/>
                          </a:solidFill>
                          <a:latin typeface="Times New Roman" pitchFamily="18" charset="0"/>
                          <a:ea typeface="Calibri"/>
                          <a:cs typeface="Times New Roman" pitchFamily="18" charset="0"/>
                        </a:rPr>
                        <a:t>Analiza</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dhe</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interpretimi</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i</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të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dhënave</a:t>
                      </a:r>
                      <a:r>
                        <a:rPr lang="en-US" sz="1200" b="1" dirty="0">
                          <a:solidFill>
                            <a:srgbClr val="000000"/>
                          </a:solidFill>
                          <a:latin typeface="Times New Roman" pitchFamily="18" charset="0"/>
                          <a:ea typeface="Calibri"/>
                          <a:cs typeface="Times New Roman" pitchFamily="18" charset="0"/>
                        </a:rPr>
                        <a:t> duke </a:t>
                      </a:r>
                      <a:r>
                        <a:rPr lang="en-US" sz="1200" b="1" dirty="0" err="1">
                          <a:solidFill>
                            <a:srgbClr val="000000"/>
                          </a:solidFill>
                          <a:latin typeface="Times New Roman" pitchFamily="18" charset="0"/>
                          <a:ea typeface="Calibri"/>
                          <a:cs typeface="Times New Roman" pitchFamily="18" charset="0"/>
                        </a:rPr>
                        <a:t>përdorur</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teknika</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të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përshtatshme</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b="1" dirty="0">
                          <a:solidFill>
                            <a:srgbClr val="000000"/>
                          </a:solidFill>
                          <a:latin typeface="Times New Roman" pitchFamily="18" charset="0"/>
                          <a:ea typeface="Calibri"/>
                          <a:cs typeface="Times New Roman" pitchFamily="18" charset="0"/>
                        </a:rPr>
                        <a:t>(20 </a:t>
                      </a:r>
                      <a:r>
                        <a:rPr lang="en-US" sz="1200" b="1" dirty="0" err="1">
                          <a:solidFill>
                            <a:srgbClr val="000000"/>
                          </a:solidFill>
                          <a:latin typeface="Times New Roman" pitchFamily="18" charset="0"/>
                          <a:ea typeface="Calibri"/>
                          <a:cs typeface="Times New Roman" pitchFamily="18" charset="0"/>
                        </a:rPr>
                        <a:t>pikë</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Përdorimi i teknikave të përshtatshme, efektive, krijuese, origjinale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6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2-3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4-5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6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09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Analiza, interpretimi dhe zgjidhja e problemeve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7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2-3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4-5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6-7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09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Përdorimi i skemave dhe diagrameve të ndryshme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7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0-1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2-3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4-5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6-7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092">
                <a:tc rowSpan="3">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3</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1200" b="1" dirty="0" err="1">
                          <a:solidFill>
                            <a:srgbClr val="000000"/>
                          </a:solidFill>
                          <a:latin typeface="Times New Roman" pitchFamily="18" charset="0"/>
                          <a:ea typeface="Calibri"/>
                          <a:cs typeface="Times New Roman" pitchFamily="18" charset="0"/>
                        </a:rPr>
                        <a:t>Aftësitë</a:t>
                      </a:r>
                      <a:r>
                        <a:rPr lang="en-US" sz="1200" b="1" dirty="0">
                          <a:solidFill>
                            <a:srgbClr val="000000"/>
                          </a:solidFill>
                          <a:latin typeface="Times New Roman" pitchFamily="18" charset="0"/>
                          <a:ea typeface="Calibri"/>
                          <a:cs typeface="Times New Roman" pitchFamily="18" charset="0"/>
                        </a:rPr>
                        <a:t> e </a:t>
                      </a:r>
                      <a:r>
                        <a:rPr lang="en-US" sz="1200" b="1" dirty="0" err="1">
                          <a:solidFill>
                            <a:srgbClr val="000000"/>
                          </a:solidFill>
                          <a:latin typeface="Times New Roman" pitchFamily="18" charset="0"/>
                          <a:ea typeface="Calibri"/>
                          <a:cs typeface="Times New Roman" pitchFamily="18" charset="0"/>
                        </a:rPr>
                        <a:t>prezantimit</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të</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projektit</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p>
                      <a:pPr marL="0" marR="0">
                        <a:spcBef>
                          <a:spcPts val="0"/>
                        </a:spcBef>
                        <a:spcAft>
                          <a:spcPts val="0"/>
                        </a:spcAft>
                      </a:pPr>
                      <a:r>
                        <a:rPr lang="en-US" sz="1200" b="1" dirty="0">
                          <a:solidFill>
                            <a:srgbClr val="000000"/>
                          </a:solidFill>
                          <a:latin typeface="Times New Roman" pitchFamily="18" charset="0"/>
                          <a:ea typeface="Calibri"/>
                          <a:cs typeface="Times New Roman" pitchFamily="18" charset="0"/>
                        </a:rPr>
                        <a:t> (30 </a:t>
                      </a:r>
                      <a:r>
                        <a:rPr lang="en-US" sz="1200" b="1" dirty="0" err="1">
                          <a:solidFill>
                            <a:srgbClr val="000000"/>
                          </a:solidFill>
                          <a:latin typeface="Times New Roman" pitchFamily="18" charset="0"/>
                          <a:ea typeface="Calibri"/>
                          <a:cs typeface="Times New Roman" pitchFamily="18" charset="0"/>
                        </a:rPr>
                        <a:t>pikë</a:t>
                      </a:r>
                      <a:r>
                        <a:rPr lang="en-US" sz="1200" b="1" dirty="0">
                          <a:solidFill>
                            <a:srgbClr val="000000"/>
                          </a:solidFill>
                          <a:latin typeface="Times New Roman" pitchFamily="18" charset="0"/>
                          <a:ea typeface="Calibri"/>
                          <a:cs typeface="Times New Roman" pitchFamily="18" charset="0"/>
                        </a:rPr>
                        <a:t>)</a:t>
                      </a: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Organizimi i materialeve dhe qartësia në të kuptuarit e tij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10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0-2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3-5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6-8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9-10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09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Origjinaliteti i rezultateve të projektit dhe prezantimi i tyre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10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0-2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3-5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6-8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9-10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09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Ndikimi pozitiv i vlerësimit në progresin e nxënësve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10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0-2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latin typeface="Times New Roman" pitchFamily="18" charset="0"/>
                          <a:ea typeface="Calibri"/>
                          <a:cs typeface="Times New Roman" pitchFamily="18" charset="0"/>
                        </a:rPr>
                        <a:t>3-5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6-8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200" dirty="0">
                          <a:solidFill>
                            <a:srgbClr val="000000"/>
                          </a:solidFill>
                          <a:latin typeface="Times New Roman" pitchFamily="18" charset="0"/>
                          <a:ea typeface="Calibri"/>
                          <a:cs typeface="Times New Roman" pitchFamily="18" charset="0"/>
                        </a:rPr>
                        <a:t>9-10 </a:t>
                      </a: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938">
                <a:tc gridSpan="2">
                  <a:txBody>
                    <a:bodyPr/>
                    <a:lstStyle/>
                    <a:p>
                      <a:pPr marL="0" marR="0">
                        <a:lnSpc>
                          <a:spcPct val="115000"/>
                        </a:lnSpc>
                        <a:spcBef>
                          <a:spcPts val="0"/>
                        </a:spcBef>
                        <a:spcAft>
                          <a:spcPts val="0"/>
                        </a:spcAft>
                      </a:pPr>
                      <a:endParaRPr lang="en-US" sz="1200">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Vlerësimi i përgjithshëm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Times New Roman" pitchFamily="18" charset="0"/>
                          <a:ea typeface="Calibri"/>
                          <a:cs typeface="Times New Roman" pitchFamily="18" charset="0"/>
                        </a:rPr>
                        <a:t>70 pikë </a:t>
                      </a:r>
                      <a:endParaRPr lang="en-US" sz="120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spcBef>
                          <a:spcPts val="0"/>
                        </a:spcBef>
                        <a:spcAft>
                          <a:spcPts val="0"/>
                        </a:spcAft>
                      </a:pPr>
                      <a:r>
                        <a:rPr lang="en-US" sz="1200" b="1" dirty="0" err="1">
                          <a:solidFill>
                            <a:srgbClr val="000000"/>
                          </a:solidFill>
                          <a:latin typeface="Times New Roman" pitchFamily="18" charset="0"/>
                          <a:ea typeface="Calibri"/>
                          <a:cs typeface="Times New Roman" pitchFamily="18" charset="0"/>
                        </a:rPr>
                        <a:t>Pikët</a:t>
                      </a:r>
                      <a:r>
                        <a:rPr lang="en-US" sz="1200" b="1" dirty="0">
                          <a:solidFill>
                            <a:srgbClr val="000000"/>
                          </a:solidFill>
                          <a:latin typeface="Times New Roman" pitchFamily="18" charset="0"/>
                          <a:ea typeface="Calibri"/>
                          <a:cs typeface="Times New Roman" pitchFamily="18" charset="0"/>
                        </a:rPr>
                        <a:t> e </a:t>
                      </a:r>
                      <a:r>
                        <a:rPr lang="en-US" sz="1200" b="1" dirty="0" err="1">
                          <a:solidFill>
                            <a:srgbClr val="000000"/>
                          </a:solidFill>
                          <a:latin typeface="Times New Roman" pitchFamily="18" charset="0"/>
                          <a:ea typeface="Calibri"/>
                          <a:cs typeface="Times New Roman" pitchFamily="18" charset="0"/>
                        </a:rPr>
                        <a:t>fituara</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nga</a:t>
                      </a:r>
                      <a:r>
                        <a:rPr lang="en-US" sz="1200" b="1" dirty="0">
                          <a:solidFill>
                            <a:srgbClr val="000000"/>
                          </a:solidFill>
                          <a:latin typeface="Times New Roman" pitchFamily="18" charset="0"/>
                          <a:ea typeface="Calibri"/>
                          <a:cs typeface="Times New Roman" pitchFamily="18" charset="0"/>
                        </a:rPr>
                        <a:t> </a:t>
                      </a:r>
                      <a:r>
                        <a:rPr lang="en-US" sz="1200" b="1" dirty="0" err="1">
                          <a:solidFill>
                            <a:srgbClr val="000000"/>
                          </a:solidFill>
                          <a:latin typeface="Times New Roman" pitchFamily="18" charset="0"/>
                          <a:ea typeface="Calibri"/>
                          <a:cs typeface="Times New Roman" pitchFamily="18" charset="0"/>
                        </a:rPr>
                        <a:t>mësuesi</a:t>
                      </a:r>
                      <a:r>
                        <a:rPr lang="en-US" sz="1200" b="1" dirty="0">
                          <a:solidFill>
                            <a:srgbClr val="000000"/>
                          </a:solidFill>
                          <a:latin typeface="Times New Roman" pitchFamily="18" charset="0"/>
                          <a:ea typeface="Calibri"/>
                          <a:cs typeface="Times New Roman" pitchFamily="18" charset="0"/>
                        </a:rPr>
                        <a:t> </a:t>
                      </a: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endParaRPr lang="en-US" sz="1200" dirty="0">
                        <a:solidFill>
                          <a:srgbClr val="000000"/>
                        </a:solidFill>
                        <a:latin typeface="Times New Roman" pitchFamily="18" charset="0"/>
                        <a:ea typeface="Calibri"/>
                        <a:cs typeface="Times New Roman" pitchFamily="18" charset="0"/>
                      </a:endParaRPr>
                    </a:p>
                  </a:txBody>
                  <a:tcPr marL="41668" marR="4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rcRect l="5439" t="3557" r="26981"/>
          <a:stretch>
            <a:fillRect/>
          </a:stretch>
        </p:blipFill>
        <p:spPr bwMode="auto">
          <a:xfrm rot="5400000">
            <a:off x="1364152" y="-312249"/>
            <a:ext cx="6324600" cy="755869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533400" y="1524000"/>
            <a:ext cx="8229600" cy="3014105"/>
          </a:xfrm>
          <a:prstGeom prst="rect">
            <a:avLst/>
          </a:prstGeom>
          <a:noFill/>
          <a:ln w="9525">
            <a:noFill/>
            <a:miter lim="800000"/>
            <a:headEnd/>
            <a:tailEnd/>
          </a:ln>
        </p:spPr>
      </p:pic>
      <p:sp>
        <p:nvSpPr>
          <p:cNvPr id="5" name="Rectangle 4"/>
          <p:cNvSpPr/>
          <p:nvPr/>
        </p:nvSpPr>
        <p:spPr>
          <a:xfrm>
            <a:off x="1447800" y="4876800"/>
            <a:ext cx="5486400" cy="646331"/>
          </a:xfrm>
          <a:prstGeom prst="rect">
            <a:avLst/>
          </a:prstGeom>
        </p:spPr>
        <p:txBody>
          <a:bodyPr wrap="square">
            <a:spAutoFit/>
          </a:bodyPr>
          <a:lstStyle/>
          <a:p>
            <a:pPr lvl="0"/>
            <a:r>
              <a:rPr lang="en-US" i="1" dirty="0" err="1"/>
              <a:t>Vlerësimi</a:t>
            </a:r>
            <a:r>
              <a:rPr lang="en-US" i="1" dirty="0"/>
              <a:t> </a:t>
            </a:r>
            <a:r>
              <a:rPr lang="en-US" i="1" dirty="0" err="1"/>
              <a:t>i</a:t>
            </a:r>
            <a:r>
              <a:rPr lang="en-US" i="1" dirty="0"/>
              <a:t> </a:t>
            </a:r>
            <a:r>
              <a:rPr lang="en-US" i="1" dirty="0" err="1"/>
              <a:t>performancës</a:t>
            </a:r>
            <a:r>
              <a:rPr lang="en-US" i="1" dirty="0"/>
              <a:t> </a:t>
            </a:r>
            <a:r>
              <a:rPr lang="en-US" i="1" dirty="0" err="1"/>
              <a:t>nga</a:t>
            </a:r>
            <a:r>
              <a:rPr lang="en-US" i="1" dirty="0"/>
              <a:t> </a:t>
            </a:r>
            <a:r>
              <a:rPr lang="en-US" i="1" dirty="0" err="1"/>
              <a:t>drejtori</a:t>
            </a:r>
            <a:r>
              <a:rPr lang="en-US" i="1" dirty="0"/>
              <a:t> </a:t>
            </a:r>
            <a:r>
              <a:rPr lang="en-US" i="1" dirty="0" err="1"/>
              <a:t>i</a:t>
            </a:r>
            <a:r>
              <a:rPr lang="en-US" i="1" dirty="0"/>
              <a:t> </a:t>
            </a:r>
            <a:r>
              <a:rPr lang="en-US" i="1" dirty="0" err="1"/>
              <a:t>shkollës</a:t>
            </a:r>
            <a:r>
              <a:rPr lang="en-US" i="1" dirty="0"/>
              <a:t> “</a:t>
            </a:r>
            <a:r>
              <a:rPr lang="en-US" i="1" dirty="0" err="1"/>
              <a:t>Mirë</a:t>
            </a:r>
            <a:r>
              <a:rPr lang="en-US" i="1" dirty="0"/>
              <a:t>” </a:t>
            </a:r>
            <a:r>
              <a:rPr lang="en-US" i="1" dirty="0" err="1"/>
              <a:t>ose</a:t>
            </a:r>
            <a:r>
              <a:rPr lang="en-US" i="1" dirty="0"/>
              <a:t> “</a:t>
            </a:r>
            <a:r>
              <a:rPr lang="en-US" i="1" dirty="0" err="1"/>
              <a:t>Shumë</a:t>
            </a:r>
            <a:r>
              <a:rPr lang="en-US" i="1" dirty="0"/>
              <a:t> </a:t>
            </a:r>
            <a:r>
              <a:rPr lang="en-US" i="1" dirty="0" err="1"/>
              <a:t>mirë</a:t>
            </a:r>
            <a:r>
              <a:rPr lang="en-US" i="1" dirty="0"/>
              <a:t>”.</a:t>
            </a:r>
            <a:endParaRPr lang="en-US" dirty="0"/>
          </a:p>
        </p:txBody>
      </p:sp>
      <p:sp>
        <p:nvSpPr>
          <p:cNvPr id="8" name="Title 2">
            <a:extLst>
              <a:ext uri="{FF2B5EF4-FFF2-40B4-BE49-F238E27FC236}">
                <a16:creationId xmlns="" xmlns:a16="http://schemas.microsoft.com/office/drawing/2014/main" id="{28E4C1ED-FC72-0429-3494-7762D1726949}"/>
              </a:ext>
            </a:extLst>
          </p:cNvPr>
          <p:cNvSpPr>
            <a:spLocks noGrp="1"/>
          </p:cNvSpPr>
          <p:nvPr>
            <p:ph type="title"/>
          </p:nvPr>
        </p:nvSpPr>
        <p:spPr>
          <a:xfrm>
            <a:off x="457200" y="274638"/>
            <a:ext cx="8229600" cy="1143000"/>
          </a:xfrm>
        </p:spPr>
        <p:style>
          <a:lnRef idx="2">
            <a:schemeClr val="accent1"/>
          </a:lnRef>
          <a:fillRef idx="1">
            <a:schemeClr val="lt1"/>
          </a:fillRef>
          <a:effectRef idx="0">
            <a:schemeClr val="accent1"/>
          </a:effectRef>
          <a:fontRef idx="minor">
            <a:schemeClr val="dk1"/>
          </a:fontRef>
        </p:style>
        <p:txBody>
          <a:bodyPr>
            <a:noAutofit/>
          </a:bodyPr>
          <a:lstStyle/>
          <a:p>
            <a:r>
              <a:rPr lang="en-US" sz="2400" dirty="0">
                <a:solidFill>
                  <a:srgbClr val="00B0F0"/>
                </a:solidFill>
              </a:rPr>
              <a:t>KRITERET E PRANIMIT  PËR KUALIFIKIM </a:t>
            </a:r>
            <a:br>
              <a:rPr lang="en-US" sz="2400" dirty="0">
                <a:solidFill>
                  <a:srgbClr val="00B0F0"/>
                </a:solidFill>
              </a:rPr>
            </a:br>
            <a:r>
              <a:rPr lang="en-US" sz="2400" dirty="0">
                <a:solidFill>
                  <a:srgbClr val="00B0F0"/>
                </a:solidFill>
              </a:rPr>
              <a:t> </a:t>
            </a:r>
            <a:r>
              <a:rPr lang="en-US" sz="2400" dirty="0" err="1">
                <a:solidFill>
                  <a:srgbClr val="002060"/>
                </a:solidFill>
              </a:rPr>
              <a:t>Kategoria</a:t>
            </a:r>
            <a:r>
              <a:rPr lang="en-US" sz="2400" dirty="0">
                <a:solidFill>
                  <a:srgbClr val="002060"/>
                </a:solidFill>
              </a:rPr>
              <a:t> “</a:t>
            </a:r>
            <a:r>
              <a:rPr lang="en-US" sz="2400" dirty="0" err="1">
                <a:solidFill>
                  <a:srgbClr val="00B050"/>
                </a:solidFill>
              </a:rPr>
              <a:t>Mësues</a:t>
            </a:r>
            <a:r>
              <a:rPr lang="en-US" sz="2400" dirty="0">
                <a:solidFill>
                  <a:srgbClr val="00B050"/>
                </a:solidFill>
              </a:rPr>
              <a:t> specialist </a:t>
            </a:r>
            <a:r>
              <a:rPr lang="en-US" sz="2400" dirty="0">
                <a:solidFill>
                  <a:srgbClr val="002060"/>
                </a:solidFill>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a:srcRect l="5118" t="-148" r="24253"/>
          <a:stretch>
            <a:fillRect/>
          </a:stretch>
        </p:blipFill>
        <p:spPr bwMode="auto">
          <a:xfrm rot="5400000">
            <a:off x="1682801" y="-1136599"/>
            <a:ext cx="5791200" cy="867399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2786062"/>
            <a:ext cx="6400800" cy="261610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200"/>
              </a:lnSpc>
            </a:pPr>
            <a:r>
              <a:rPr lang="en-US" sz="5400" b="1" i="1" dirty="0">
                <a:solidFill>
                  <a:schemeClr val="accent6">
                    <a:lumMod val="75000"/>
                  </a:schemeClr>
                </a:solidFill>
              </a:rPr>
              <a:t>JU FALEMINDERIT !</a:t>
            </a:r>
          </a:p>
          <a:p>
            <a:pPr>
              <a:lnSpc>
                <a:spcPts val="10200"/>
              </a:lnSpc>
            </a:pPr>
            <a:endParaRPr lang="en-US" sz="5400" dirty="0">
              <a:solidFill>
                <a:srgbClr val="A20E20"/>
              </a:solidFill>
              <a:latin typeface="TT Hoves Bold" panose="020000030200000600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457200" y="1676400"/>
            <a:ext cx="8229600" cy="3729111"/>
          </a:xfrm>
          <a:prstGeom prst="rect">
            <a:avLst/>
          </a:prstGeom>
          <a:noFill/>
          <a:ln w="9525">
            <a:noFill/>
            <a:miter lim="800000"/>
            <a:headEnd/>
            <a:tailEnd/>
          </a:ln>
        </p:spPr>
      </p:pic>
      <p:sp>
        <p:nvSpPr>
          <p:cNvPr id="5" name="Rectangle 4"/>
          <p:cNvSpPr/>
          <p:nvPr/>
        </p:nvSpPr>
        <p:spPr>
          <a:xfrm>
            <a:off x="1143000" y="5410200"/>
            <a:ext cx="7391400" cy="369332"/>
          </a:xfrm>
          <a:prstGeom prst="rect">
            <a:avLst/>
          </a:prstGeom>
        </p:spPr>
        <p:txBody>
          <a:bodyPr wrap="square">
            <a:spAutoFit/>
          </a:bodyPr>
          <a:lstStyle/>
          <a:p>
            <a:pPr lvl="0"/>
            <a:r>
              <a:rPr lang="en-US" i="1" dirty="0" err="1"/>
              <a:t>Vlerësimi</a:t>
            </a:r>
            <a:r>
              <a:rPr lang="en-US" i="1" dirty="0"/>
              <a:t> </a:t>
            </a:r>
            <a:r>
              <a:rPr lang="en-US" i="1" dirty="0" err="1"/>
              <a:t>i</a:t>
            </a:r>
            <a:r>
              <a:rPr lang="en-US" i="1" dirty="0"/>
              <a:t> </a:t>
            </a:r>
            <a:r>
              <a:rPr lang="en-US" i="1" dirty="0" err="1"/>
              <a:t>performancës</a:t>
            </a:r>
            <a:r>
              <a:rPr lang="en-US" i="1" dirty="0"/>
              <a:t> </a:t>
            </a:r>
            <a:r>
              <a:rPr lang="en-US" i="1" dirty="0" err="1"/>
              <a:t>nga</a:t>
            </a:r>
            <a:r>
              <a:rPr lang="en-US" i="1" dirty="0"/>
              <a:t> </a:t>
            </a:r>
            <a:r>
              <a:rPr lang="en-US" i="1" dirty="0" err="1"/>
              <a:t>drejtori</a:t>
            </a:r>
            <a:r>
              <a:rPr lang="en-US" i="1" dirty="0"/>
              <a:t> </a:t>
            </a:r>
            <a:r>
              <a:rPr lang="en-US" i="1" dirty="0" err="1"/>
              <a:t>i</a:t>
            </a:r>
            <a:r>
              <a:rPr lang="en-US" i="1" dirty="0"/>
              <a:t> </a:t>
            </a:r>
            <a:r>
              <a:rPr lang="en-US" i="1" dirty="0" err="1"/>
              <a:t>shkollës</a:t>
            </a:r>
            <a:r>
              <a:rPr lang="en-US" i="1" dirty="0"/>
              <a:t> “</a:t>
            </a:r>
            <a:r>
              <a:rPr lang="en-US" i="1" dirty="0" err="1"/>
              <a:t>Shumë</a:t>
            </a:r>
            <a:r>
              <a:rPr lang="en-US" i="1" dirty="0"/>
              <a:t> </a:t>
            </a:r>
            <a:r>
              <a:rPr lang="en-US" i="1" dirty="0" err="1"/>
              <a:t>mirë</a:t>
            </a:r>
            <a:r>
              <a:rPr lang="en-US" i="1" dirty="0"/>
              <a:t>”. </a:t>
            </a:r>
            <a:endParaRPr lang="en-US" dirty="0"/>
          </a:p>
        </p:txBody>
      </p:sp>
      <p:sp>
        <p:nvSpPr>
          <p:cNvPr id="7" name="Title 2">
            <a:extLst>
              <a:ext uri="{FF2B5EF4-FFF2-40B4-BE49-F238E27FC236}">
                <a16:creationId xmlns="" xmlns:a16="http://schemas.microsoft.com/office/drawing/2014/main" id="{C3AD42C9-562A-F1AC-765C-8923F0602A96}"/>
              </a:ext>
            </a:extLst>
          </p:cNvPr>
          <p:cNvSpPr>
            <a:spLocks noGrp="1"/>
          </p:cNvSpPr>
          <p:nvPr>
            <p:ph type="title"/>
          </p:nvPr>
        </p:nvSpPr>
        <p:spPr>
          <a:xfrm>
            <a:off x="457200" y="274638"/>
            <a:ext cx="8229600" cy="1143000"/>
          </a:xfrm>
        </p:spPr>
        <p:style>
          <a:lnRef idx="2">
            <a:schemeClr val="accent1"/>
          </a:lnRef>
          <a:fillRef idx="1">
            <a:schemeClr val="lt1"/>
          </a:fillRef>
          <a:effectRef idx="0">
            <a:schemeClr val="accent1"/>
          </a:effectRef>
          <a:fontRef idx="minor">
            <a:schemeClr val="dk1"/>
          </a:fontRef>
        </p:style>
        <p:txBody>
          <a:bodyPr>
            <a:noAutofit/>
          </a:bodyPr>
          <a:lstStyle/>
          <a:p>
            <a:r>
              <a:rPr lang="en-US" sz="2400" dirty="0">
                <a:solidFill>
                  <a:srgbClr val="00B0F0"/>
                </a:solidFill>
              </a:rPr>
              <a:t>KRITERET E PRANIMIT  PËR KUALIFIKIM </a:t>
            </a:r>
            <a:br>
              <a:rPr lang="en-US" sz="2400" dirty="0">
                <a:solidFill>
                  <a:srgbClr val="00B0F0"/>
                </a:solidFill>
              </a:rPr>
            </a:br>
            <a:r>
              <a:rPr lang="en-US" sz="2400" dirty="0">
                <a:solidFill>
                  <a:srgbClr val="00B0F0"/>
                </a:solidFill>
              </a:rPr>
              <a:t> </a:t>
            </a:r>
            <a:r>
              <a:rPr lang="en-US" sz="2400" dirty="0" err="1">
                <a:solidFill>
                  <a:srgbClr val="002060"/>
                </a:solidFill>
              </a:rPr>
              <a:t>Kategoria</a:t>
            </a:r>
            <a:r>
              <a:rPr lang="en-US" sz="2400" dirty="0">
                <a:solidFill>
                  <a:srgbClr val="002060"/>
                </a:solidFill>
              </a:rPr>
              <a:t> “</a:t>
            </a:r>
            <a:r>
              <a:rPr lang="en-US" sz="2400" dirty="0" err="1">
                <a:solidFill>
                  <a:srgbClr val="7030A0"/>
                </a:solidFill>
              </a:rPr>
              <a:t>Mësues</a:t>
            </a:r>
            <a:r>
              <a:rPr lang="en-US" sz="2400" dirty="0">
                <a:solidFill>
                  <a:srgbClr val="7030A0"/>
                </a:solidFill>
              </a:rPr>
              <a:t> </a:t>
            </a:r>
            <a:r>
              <a:rPr lang="en-US" sz="2400" dirty="0" err="1">
                <a:solidFill>
                  <a:srgbClr val="7030A0"/>
                </a:solidFill>
              </a:rPr>
              <a:t>i</a:t>
            </a:r>
            <a:r>
              <a:rPr lang="en-US" sz="2400" dirty="0">
                <a:solidFill>
                  <a:srgbClr val="7030A0"/>
                </a:solidFill>
              </a:rPr>
              <a:t> </a:t>
            </a:r>
            <a:r>
              <a:rPr lang="en-US" sz="2400" dirty="0" err="1">
                <a:solidFill>
                  <a:srgbClr val="7030A0"/>
                </a:solidFill>
              </a:rPr>
              <a:t>mjeshtër</a:t>
            </a:r>
            <a:r>
              <a:rPr lang="en-US" sz="2400" dirty="0">
                <a:solidFill>
                  <a:srgbClr val="002060"/>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7543800" cy="98488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err="1">
                <a:solidFill>
                  <a:srgbClr val="0070C0"/>
                </a:solidFill>
              </a:rPr>
              <a:t>Programi</a:t>
            </a:r>
            <a:r>
              <a:rPr lang="en-US" sz="2000" dirty="0">
                <a:solidFill>
                  <a:srgbClr val="0070C0"/>
                </a:solidFill>
              </a:rPr>
              <a:t> </a:t>
            </a:r>
            <a:r>
              <a:rPr lang="en-US" sz="2000" dirty="0" err="1">
                <a:solidFill>
                  <a:srgbClr val="0070C0"/>
                </a:solidFill>
              </a:rPr>
              <a:t>i</a:t>
            </a:r>
            <a:r>
              <a:rPr lang="en-US" sz="2000" dirty="0">
                <a:solidFill>
                  <a:srgbClr val="0070C0"/>
                </a:solidFill>
              </a:rPr>
              <a:t> </a:t>
            </a:r>
            <a:r>
              <a:rPr lang="en-US" sz="2000" dirty="0" err="1">
                <a:solidFill>
                  <a:srgbClr val="0070C0"/>
                </a:solidFill>
              </a:rPr>
              <a:t>zhvillimit</a:t>
            </a:r>
            <a:r>
              <a:rPr lang="en-US" sz="2000" dirty="0">
                <a:solidFill>
                  <a:srgbClr val="0070C0"/>
                </a:solidFill>
              </a:rPr>
              <a:t> </a:t>
            </a:r>
            <a:r>
              <a:rPr lang="en-US" sz="2000" dirty="0" err="1">
                <a:solidFill>
                  <a:srgbClr val="0070C0"/>
                </a:solidFill>
              </a:rPr>
              <a:t>profesional</a:t>
            </a:r>
            <a:r>
              <a:rPr lang="en-US" sz="2000" dirty="0">
                <a:solidFill>
                  <a:srgbClr val="0070C0"/>
                </a:solidFill>
              </a:rPr>
              <a:t>, </a:t>
            </a:r>
            <a:r>
              <a:rPr lang="en-US" sz="2000" dirty="0" err="1">
                <a:solidFill>
                  <a:srgbClr val="0070C0"/>
                </a:solidFill>
              </a:rPr>
              <a:t>për</a:t>
            </a:r>
            <a:r>
              <a:rPr lang="en-US" sz="2000" dirty="0">
                <a:solidFill>
                  <a:srgbClr val="0070C0"/>
                </a:solidFill>
              </a:rPr>
              <a:t> </a:t>
            </a:r>
            <a:r>
              <a:rPr lang="en-US" sz="2000" dirty="0" err="1">
                <a:solidFill>
                  <a:srgbClr val="0070C0"/>
                </a:solidFill>
              </a:rPr>
              <a:t>marrjen</a:t>
            </a:r>
            <a:r>
              <a:rPr lang="en-US" sz="2000" dirty="0">
                <a:solidFill>
                  <a:srgbClr val="0070C0"/>
                </a:solidFill>
              </a:rPr>
              <a:t> e </a:t>
            </a:r>
            <a:r>
              <a:rPr lang="en-US" sz="2000" dirty="0" err="1">
                <a:solidFill>
                  <a:srgbClr val="0070C0"/>
                </a:solidFill>
              </a:rPr>
              <a:t>kategorive</a:t>
            </a:r>
            <a:r>
              <a:rPr lang="en-US" sz="2000" dirty="0">
                <a:solidFill>
                  <a:srgbClr val="0070C0"/>
                </a:solidFill>
              </a:rPr>
              <a:t> </a:t>
            </a:r>
            <a:r>
              <a:rPr lang="en-US" sz="2000" dirty="0" err="1">
                <a:solidFill>
                  <a:srgbClr val="0070C0"/>
                </a:solidFill>
              </a:rPr>
              <a:t>të</a:t>
            </a:r>
            <a:r>
              <a:rPr lang="en-US" sz="2000" dirty="0">
                <a:solidFill>
                  <a:srgbClr val="0070C0"/>
                </a:solidFill>
              </a:rPr>
              <a:t> </a:t>
            </a:r>
            <a:r>
              <a:rPr lang="en-US" sz="2000" dirty="0" err="1">
                <a:solidFill>
                  <a:srgbClr val="0070C0"/>
                </a:solidFill>
              </a:rPr>
              <a:t>kualifikimit</a:t>
            </a:r>
            <a:r>
              <a:rPr lang="en-US" sz="2000" dirty="0">
                <a:solidFill>
                  <a:srgbClr val="0070C0"/>
                </a:solidFill>
              </a:rPr>
              <a:t> </a:t>
            </a:r>
            <a:r>
              <a:rPr lang="en-US" sz="2000" dirty="0" err="1">
                <a:solidFill>
                  <a:srgbClr val="0070C0"/>
                </a:solidFill>
              </a:rPr>
              <a:t>të</a:t>
            </a:r>
            <a:r>
              <a:rPr lang="en-US" sz="2000" dirty="0">
                <a:solidFill>
                  <a:srgbClr val="0070C0"/>
                </a:solidFill>
              </a:rPr>
              <a:t> </a:t>
            </a:r>
            <a:r>
              <a:rPr lang="en-US" sz="2000" dirty="0" err="1">
                <a:solidFill>
                  <a:srgbClr val="0070C0"/>
                </a:solidFill>
              </a:rPr>
              <a:t>mësuesve</a:t>
            </a:r>
            <a:r>
              <a:rPr lang="en-US" sz="2000" dirty="0">
                <a:solidFill>
                  <a:srgbClr val="0070C0"/>
                </a:solidFill>
              </a:rPr>
              <a:t> </a:t>
            </a:r>
            <a:r>
              <a:rPr lang="en-US" sz="2000" dirty="0" err="1">
                <a:solidFill>
                  <a:srgbClr val="0070C0"/>
                </a:solidFill>
              </a:rPr>
              <a:t>bazohet</a:t>
            </a:r>
            <a:r>
              <a:rPr lang="en-US" sz="2000" dirty="0">
                <a:solidFill>
                  <a:srgbClr val="0070C0"/>
                </a:solidFill>
              </a:rPr>
              <a:t> </a:t>
            </a:r>
            <a:r>
              <a:rPr lang="en-US" sz="2000" dirty="0" err="1">
                <a:solidFill>
                  <a:srgbClr val="0070C0"/>
                </a:solidFill>
              </a:rPr>
              <a:t>në</a:t>
            </a:r>
            <a:r>
              <a:rPr lang="en-US" sz="2000" dirty="0">
                <a:solidFill>
                  <a:srgbClr val="0070C0"/>
                </a:solidFill>
              </a:rPr>
              <a:t> :</a:t>
            </a:r>
          </a:p>
          <a:p>
            <a:endParaRPr lang="en-US" dirty="0"/>
          </a:p>
        </p:txBody>
      </p:sp>
      <p:sp>
        <p:nvSpPr>
          <p:cNvPr id="3" name="Rectangle 2"/>
          <p:cNvSpPr/>
          <p:nvPr/>
        </p:nvSpPr>
        <p:spPr>
          <a:xfrm>
            <a:off x="838200" y="1524000"/>
            <a:ext cx="7696200" cy="4801314"/>
          </a:xfrm>
          <a:prstGeom prst="rect">
            <a:avLst/>
          </a:prstGeom>
        </p:spPr>
        <p:txBody>
          <a:bodyPr wrap="square">
            <a:spAutoFit/>
          </a:bodyPr>
          <a:lstStyle/>
          <a:p>
            <a:r>
              <a:rPr lang="en-US" dirty="0"/>
              <a:t>▪ </a:t>
            </a:r>
            <a:r>
              <a:rPr lang="en-US" dirty="0" err="1"/>
              <a:t>për</a:t>
            </a:r>
            <a:r>
              <a:rPr lang="en-US" dirty="0"/>
              <a:t> </a:t>
            </a:r>
            <a:r>
              <a:rPr lang="en-US" dirty="0" err="1"/>
              <a:t>kandidatët</a:t>
            </a:r>
            <a:r>
              <a:rPr lang="en-US" dirty="0"/>
              <a:t> e </a:t>
            </a:r>
            <a:r>
              <a:rPr lang="en-US" dirty="0" err="1"/>
              <a:t>kategorisë</a:t>
            </a:r>
            <a:r>
              <a:rPr lang="en-US" dirty="0"/>
              <a:t> “</a:t>
            </a:r>
            <a:r>
              <a:rPr lang="en-US" dirty="0" err="1">
                <a:solidFill>
                  <a:schemeClr val="accent2">
                    <a:lumMod val="75000"/>
                  </a:schemeClr>
                </a:solidFill>
              </a:rPr>
              <a:t>Mësues</a:t>
            </a:r>
            <a:r>
              <a:rPr lang="en-US" dirty="0">
                <a:solidFill>
                  <a:schemeClr val="accent2">
                    <a:lumMod val="75000"/>
                  </a:schemeClr>
                </a:solidFill>
              </a:rPr>
              <a:t> </a:t>
            </a:r>
            <a:r>
              <a:rPr lang="en-US" dirty="0" err="1">
                <a:solidFill>
                  <a:schemeClr val="accent2">
                    <a:lumMod val="75000"/>
                  </a:schemeClr>
                </a:solidFill>
              </a:rPr>
              <a:t>i</a:t>
            </a:r>
            <a:r>
              <a:rPr lang="en-US" dirty="0">
                <a:solidFill>
                  <a:schemeClr val="accent2">
                    <a:lumMod val="75000"/>
                  </a:schemeClr>
                </a:solidFill>
              </a:rPr>
              <a:t> </a:t>
            </a:r>
            <a:r>
              <a:rPr lang="en-US" dirty="0" err="1">
                <a:solidFill>
                  <a:schemeClr val="accent2">
                    <a:lumMod val="75000"/>
                  </a:schemeClr>
                </a:solidFill>
              </a:rPr>
              <a:t>kualifikuar</a:t>
            </a:r>
            <a:r>
              <a:rPr lang="en-US" dirty="0"/>
              <a:t>”, </a:t>
            </a:r>
            <a:r>
              <a:rPr lang="en-US" dirty="0" err="1"/>
              <a:t>procesi</a:t>
            </a:r>
            <a:r>
              <a:rPr lang="en-US" dirty="0"/>
              <a:t> </a:t>
            </a:r>
            <a:r>
              <a:rPr lang="en-US" dirty="0" err="1"/>
              <a:t>i</a:t>
            </a:r>
            <a:r>
              <a:rPr lang="en-US" dirty="0"/>
              <a:t> </a:t>
            </a:r>
            <a:r>
              <a:rPr lang="en-US" dirty="0" err="1"/>
              <a:t>kualifikimit</a:t>
            </a:r>
            <a:r>
              <a:rPr lang="en-US" dirty="0"/>
              <a:t> </a:t>
            </a:r>
            <a:r>
              <a:rPr lang="en-US" dirty="0" err="1"/>
              <a:t>kryhet</a:t>
            </a:r>
            <a:r>
              <a:rPr lang="en-US" dirty="0"/>
              <a:t> </a:t>
            </a:r>
            <a:r>
              <a:rPr lang="en-US" dirty="0" err="1"/>
              <a:t>nëpërmjet</a:t>
            </a:r>
            <a:r>
              <a:rPr lang="en-US" dirty="0"/>
              <a:t>:</a:t>
            </a:r>
          </a:p>
          <a:p>
            <a:r>
              <a:rPr lang="en-US" dirty="0"/>
              <a:t>• </a:t>
            </a:r>
            <a:r>
              <a:rPr lang="en-US" dirty="0" err="1"/>
              <a:t>dosjes</a:t>
            </a:r>
            <a:r>
              <a:rPr lang="en-US" dirty="0"/>
              <a:t> </a:t>
            </a:r>
            <a:r>
              <a:rPr lang="en-US" dirty="0" err="1"/>
              <a:t>së</a:t>
            </a:r>
            <a:r>
              <a:rPr lang="en-US" dirty="0"/>
              <a:t> </a:t>
            </a:r>
            <a:r>
              <a:rPr lang="en-US" dirty="0" err="1"/>
              <a:t>zhvillimit</a:t>
            </a:r>
            <a:r>
              <a:rPr lang="en-US" dirty="0"/>
              <a:t> </a:t>
            </a:r>
            <a:r>
              <a:rPr lang="en-US" dirty="0" err="1"/>
              <a:t>profesional</a:t>
            </a:r>
            <a:r>
              <a:rPr lang="en-US" dirty="0"/>
              <a:t>; </a:t>
            </a:r>
          </a:p>
          <a:p>
            <a:r>
              <a:rPr lang="en-US" dirty="0"/>
              <a:t>• </a:t>
            </a:r>
            <a:r>
              <a:rPr lang="en-US" dirty="0" err="1"/>
              <a:t>vlerësimit</a:t>
            </a:r>
            <a:r>
              <a:rPr lang="en-US" dirty="0"/>
              <a:t> </a:t>
            </a:r>
            <a:r>
              <a:rPr lang="en-US" dirty="0" err="1"/>
              <a:t>të</a:t>
            </a:r>
            <a:r>
              <a:rPr lang="en-US" dirty="0"/>
              <a:t> </a:t>
            </a:r>
            <a:r>
              <a:rPr lang="en-US" dirty="0" err="1"/>
              <a:t>orës</a:t>
            </a:r>
            <a:r>
              <a:rPr lang="en-US" dirty="0"/>
              <a:t> </a:t>
            </a:r>
            <a:r>
              <a:rPr lang="en-US" dirty="0" err="1"/>
              <a:t>së</a:t>
            </a:r>
            <a:r>
              <a:rPr lang="en-US" dirty="0"/>
              <a:t> </a:t>
            </a:r>
            <a:r>
              <a:rPr lang="en-US" dirty="0" err="1"/>
              <a:t>hapur</a:t>
            </a:r>
            <a:r>
              <a:rPr lang="en-US" dirty="0"/>
              <a:t> </a:t>
            </a:r>
            <a:r>
              <a:rPr lang="en-US" dirty="0" err="1"/>
              <a:t>të</a:t>
            </a:r>
            <a:r>
              <a:rPr lang="en-US" dirty="0"/>
              <a:t> </a:t>
            </a:r>
            <a:r>
              <a:rPr lang="en-US" dirty="0" err="1"/>
              <a:t>mësimit</a:t>
            </a:r>
            <a:r>
              <a:rPr lang="en-US" dirty="0"/>
              <a:t>; </a:t>
            </a:r>
          </a:p>
          <a:p>
            <a:r>
              <a:rPr lang="en-US" dirty="0"/>
              <a:t>• </a:t>
            </a:r>
            <a:r>
              <a:rPr lang="en-US" dirty="0" err="1"/>
              <a:t>vlerësimit</a:t>
            </a:r>
            <a:r>
              <a:rPr lang="en-US" dirty="0"/>
              <a:t> me test </a:t>
            </a:r>
            <a:r>
              <a:rPr lang="en-US" dirty="0" err="1"/>
              <a:t>të</a:t>
            </a:r>
            <a:r>
              <a:rPr lang="en-US" dirty="0"/>
              <a:t> </a:t>
            </a:r>
            <a:r>
              <a:rPr lang="en-US" dirty="0" err="1"/>
              <a:t>informatizuar</a:t>
            </a:r>
            <a:r>
              <a:rPr lang="en-US" dirty="0"/>
              <a:t>, </a:t>
            </a:r>
            <a:r>
              <a:rPr lang="en-US" dirty="0" err="1"/>
              <a:t>i</a:t>
            </a:r>
            <a:r>
              <a:rPr lang="en-US" dirty="0"/>
              <a:t> </a:t>
            </a:r>
            <a:r>
              <a:rPr lang="en-US" dirty="0" err="1"/>
              <a:t>cili</a:t>
            </a:r>
            <a:r>
              <a:rPr lang="en-US" dirty="0"/>
              <a:t> </a:t>
            </a:r>
            <a:r>
              <a:rPr lang="en-US" dirty="0" err="1"/>
              <a:t>administrohet</a:t>
            </a:r>
            <a:r>
              <a:rPr lang="en-US" dirty="0"/>
              <a:t> </a:t>
            </a:r>
            <a:r>
              <a:rPr lang="en-US" dirty="0" err="1"/>
              <a:t>dhe</a:t>
            </a:r>
            <a:r>
              <a:rPr lang="en-US" dirty="0"/>
              <a:t> </a:t>
            </a:r>
            <a:r>
              <a:rPr lang="en-US" dirty="0" err="1"/>
              <a:t>monitorohet</a:t>
            </a:r>
            <a:r>
              <a:rPr lang="en-US" dirty="0"/>
              <a:t> </a:t>
            </a:r>
            <a:r>
              <a:rPr lang="en-US" dirty="0" err="1"/>
              <a:t>nga</a:t>
            </a:r>
            <a:r>
              <a:rPr lang="en-US" dirty="0"/>
              <a:t> </a:t>
            </a:r>
            <a:r>
              <a:rPr lang="en-US" dirty="0" err="1"/>
              <a:t>Qendra</a:t>
            </a:r>
            <a:r>
              <a:rPr lang="en-US" dirty="0"/>
              <a:t> e </a:t>
            </a:r>
            <a:r>
              <a:rPr lang="en-US" dirty="0" err="1"/>
              <a:t>Shërbimeve</a:t>
            </a:r>
            <a:r>
              <a:rPr lang="en-US" dirty="0"/>
              <a:t> </a:t>
            </a:r>
            <a:r>
              <a:rPr lang="en-US" dirty="0" err="1"/>
              <a:t>Arsimore</a:t>
            </a:r>
            <a:r>
              <a:rPr lang="en-US" dirty="0"/>
              <a:t> (QSHA).</a:t>
            </a:r>
          </a:p>
          <a:p>
            <a:endParaRPr lang="en-US" dirty="0"/>
          </a:p>
          <a:p>
            <a:r>
              <a:rPr lang="en-US" dirty="0"/>
              <a:t> ▪ </a:t>
            </a:r>
            <a:r>
              <a:rPr lang="en-US" dirty="0" err="1"/>
              <a:t>për</a:t>
            </a:r>
            <a:r>
              <a:rPr lang="en-US" dirty="0"/>
              <a:t> </a:t>
            </a:r>
            <a:r>
              <a:rPr lang="en-US" dirty="0" err="1"/>
              <a:t>kandidatët</a:t>
            </a:r>
            <a:r>
              <a:rPr lang="en-US" dirty="0"/>
              <a:t> e </a:t>
            </a:r>
            <a:r>
              <a:rPr lang="en-US" dirty="0" err="1"/>
              <a:t>kategorisë</a:t>
            </a:r>
            <a:r>
              <a:rPr lang="en-US" dirty="0"/>
              <a:t> “</a:t>
            </a:r>
            <a:r>
              <a:rPr lang="en-US" dirty="0" err="1">
                <a:solidFill>
                  <a:srgbClr val="00B050"/>
                </a:solidFill>
              </a:rPr>
              <a:t>Mësues</a:t>
            </a:r>
            <a:r>
              <a:rPr lang="en-US" dirty="0">
                <a:solidFill>
                  <a:srgbClr val="00B050"/>
                </a:solidFill>
              </a:rPr>
              <a:t> specialist</a:t>
            </a:r>
            <a:r>
              <a:rPr lang="en-US" dirty="0"/>
              <a:t>”, </a:t>
            </a:r>
            <a:r>
              <a:rPr lang="en-US" dirty="0" err="1"/>
              <a:t>procesi</a:t>
            </a:r>
            <a:r>
              <a:rPr lang="en-US" dirty="0"/>
              <a:t> </a:t>
            </a:r>
            <a:r>
              <a:rPr lang="en-US" dirty="0" err="1"/>
              <a:t>i</a:t>
            </a:r>
            <a:r>
              <a:rPr lang="en-US" dirty="0"/>
              <a:t> </a:t>
            </a:r>
            <a:r>
              <a:rPr lang="en-US" dirty="0" err="1"/>
              <a:t>kualifikimit</a:t>
            </a:r>
            <a:r>
              <a:rPr lang="en-US" dirty="0"/>
              <a:t> </a:t>
            </a:r>
            <a:r>
              <a:rPr lang="en-US" dirty="0" err="1"/>
              <a:t>kryhet</a:t>
            </a:r>
            <a:r>
              <a:rPr lang="en-US" dirty="0"/>
              <a:t> </a:t>
            </a:r>
            <a:r>
              <a:rPr lang="en-US" dirty="0" err="1"/>
              <a:t>nëpërmjet</a:t>
            </a:r>
            <a:r>
              <a:rPr lang="en-US" dirty="0"/>
              <a:t>:</a:t>
            </a:r>
          </a:p>
          <a:p>
            <a:r>
              <a:rPr lang="en-US" dirty="0"/>
              <a:t>• </a:t>
            </a:r>
            <a:r>
              <a:rPr lang="en-US" dirty="0" err="1"/>
              <a:t>dosjes</a:t>
            </a:r>
            <a:r>
              <a:rPr lang="en-US" dirty="0"/>
              <a:t> </a:t>
            </a:r>
            <a:r>
              <a:rPr lang="en-US" dirty="0" err="1"/>
              <a:t>së</a:t>
            </a:r>
            <a:r>
              <a:rPr lang="en-US" dirty="0"/>
              <a:t> </a:t>
            </a:r>
            <a:r>
              <a:rPr lang="en-US" dirty="0" err="1"/>
              <a:t>zhvillimit</a:t>
            </a:r>
            <a:r>
              <a:rPr lang="en-US" dirty="0"/>
              <a:t> </a:t>
            </a:r>
            <a:r>
              <a:rPr lang="en-US" dirty="0" err="1"/>
              <a:t>profesional</a:t>
            </a:r>
            <a:r>
              <a:rPr lang="en-US" dirty="0"/>
              <a:t>; </a:t>
            </a:r>
          </a:p>
          <a:p>
            <a:r>
              <a:rPr lang="en-US" dirty="0"/>
              <a:t>• </a:t>
            </a:r>
            <a:r>
              <a:rPr lang="en-US" dirty="0" err="1"/>
              <a:t>vlerësimit</a:t>
            </a:r>
            <a:r>
              <a:rPr lang="en-US" dirty="0"/>
              <a:t> </a:t>
            </a:r>
            <a:r>
              <a:rPr lang="en-US" dirty="0" err="1"/>
              <a:t>të</a:t>
            </a:r>
            <a:r>
              <a:rPr lang="en-US" dirty="0"/>
              <a:t> </a:t>
            </a:r>
            <a:r>
              <a:rPr lang="en-US" dirty="0" err="1"/>
              <a:t>orës</a:t>
            </a:r>
            <a:r>
              <a:rPr lang="en-US" dirty="0"/>
              <a:t> </a:t>
            </a:r>
            <a:r>
              <a:rPr lang="en-US" dirty="0" err="1"/>
              <a:t>së</a:t>
            </a:r>
            <a:r>
              <a:rPr lang="en-US" dirty="0"/>
              <a:t> </a:t>
            </a:r>
            <a:r>
              <a:rPr lang="en-US" dirty="0" err="1"/>
              <a:t>hapur</a:t>
            </a:r>
            <a:r>
              <a:rPr lang="en-US" dirty="0"/>
              <a:t> </a:t>
            </a:r>
            <a:r>
              <a:rPr lang="en-US" dirty="0" err="1"/>
              <a:t>të</a:t>
            </a:r>
            <a:r>
              <a:rPr lang="en-US" dirty="0"/>
              <a:t> </a:t>
            </a:r>
            <a:r>
              <a:rPr lang="en-US" dirty="0" err="1"/>
              <a:t>mësimit</a:t>
            </a:r>
            <a:r>
              <a:rPr lang="en-US" dirty="0"/>
              <a:t>; </a:t>
            </a:r>
          </a:p>
          <a:p>
            <a:r>
              <a:rPr lang="en-US" dirty="0"/>
              <a:t>• </a:t>
            </a:r>
            <a:r>
              <a:rPr lang="en-US" dirty="0" err="1"/>
              <a:t>vlerësimit</a:t>
            </a:r>
            <a:r>
              <a:rPr lang="en-US" dirty="0"/>
              <a:t> </a:t>
            </a:r>
            <a:r>
              <a:rPr lang="en-US" dirty="0" err="1"/>
              <a:t>të</a:t>
            </a:r>
            <a:r>
              <a:rPr lang="en-US" dirty="0"/>
              <a:t> </a:t>
            </a:r>
            <a:r>
              <a:rPr lang="en-US" dirty="0" err="1"/>
              <a:t>projektit</a:t>
            </a:r>
            <a:r>
              <a:rPr lang="en-US" dirty="0"/>
              <a:t> </a:t>
            </a:r>
            <a:r>
              <a:rPr lang="en-US" dirty="0" err="1"/>
              <a:t>kurrikular</a:t>
            </a:r>
            <a:r>
              <a:rPr lang="en-US" dirty="0"/>
              <a:t>;</a:t>
            </a:r>
          </a:p>
          <a:p>
            <a:endParaRPr lang="en-US" dirty="0"/>
          </a:p>
          <a:p>
            <a:r>
              <a:rPr lang="en-US" dirty="0"/>
              <a:t> ▪ </a:t>
            </a:r>
            <a:r>
              <a:rPr lang="en-US" dirty="0" err="1"/>
              <a:t>për</a:t>
            </a:r>
            <a:r>
              <a:rPr lang="en-US" dirty="0"/>
              <a:t> </a:t>
            </a:r>
            <a:r>
              <a:rPr lang="en-US" dirty="0" err="1"/>
              <a:t>kandidatët</a:t>
            </a:r>
            <a:r>
              <a:rPr lang="en-US" dirty="0"/>
              <a:t> e </a:t>
            </a:r>
            <a:r>
              <a:rPr lang="en-US" dirty="0" err="1"/>
              <a:t>kategorisë</a:t>
            </a:r>
            <a:r>
              <a:rPr lang="en-US" dirty="0"/>
              <a:t> “</a:t>
            </a:r>
            <a:r>
              <a:rPr lang="en-US" dirty="0" err="1">
                <a:solidFill>
                  <a:srgbClr val="7030A0"/>
                </a:solidFill>
              </a:rPr>
              <a:t>Mësues</a:t>
            </a:r>
            <a:r>
              <a:rPr lang="en-US" dirty="0">
                <a:solidFill>
                  <a:srgbClr val="7030A0"/>
                </a:solidFill>
              </a:rPr>
              <a:t> </a:t>
            </a:r>
            <a:r>
              <a:rPr lang="en-US" dirty="0" err="1">
                <a:solidFill>
                  <a:srgbClr val="7030A0"/>
                </a:solidFill>
              </a:rPr>
              <a:t>mjeshtër</a:t>
            </a:r>
            <a:r>
              <a:rPr lang="en-US" dirty="0"/>
              <a:t>”, </a:t>
            </a:r>
            <a:r>
              <a:rPr lang="en-US" dirty="0" err="1"/>
              <a:t>procesi</a:t>
            </a:r>
            <a:r>
              <a:rPr lang="en-US" dirty="0"/>
              <a:t> </a:t>
            </a:r>
            <a:r>
              <a:rPr lang="en-US" dirty="0" err="1"/>
              <a:t>i</a:t>
            </a:r>
            <a:r>
              <a:rPr lang="en-US" dirty="0"/>
              <a:t> </a:t>
            </a:r>
            <a:r>
              <a:rPr lang="en-US" dirty="0" err="1"/>
              <a:t>kualifikimit</a:t>
            </a:r>
            <a:r>
              <a:rPr lang="en-US" dirty="0"/>
              <a:t> </a:t>
            </a:r>
            <a:r>
              <a:rPr lang="en-US" dirty="0" err="1"/>
              <a:t>kryhet</a:t>
            </a:r>
            <a:r>
              <a:rPr lang="en-US" dirty="0"/>
              <a:t> </a:t>
            </a:r>
            <a:r>
              <a:rPr lang="en-US" dirty="0" err="1"/>
              <a:t>nëpërmjet</a:t>
            </a:r>
            <a:r>
              <a:rPr lang="en-US" dirty="0"/>
              <a:t>: </a:t>
            </a:r>
          </a:p>
          <a:p>
            <a:r>
              <a:rPr lang="en-US" dirty="0"/>
              <a:t>• </a:t>
            </a:r>
            <a:r>
              <a:rPr lang="en-US" dirty="0" err="1"/>
              <a:t>dosjes</a:t>
            </a:r>
            <a:r>
              <a:rPr lang="en-US" dirty="0"/>
              <a:t> </a:t>
            </a:r>
            <a:r>
              <a:rPr lang="en-US" dirty="0" err="1"/>
              <a:t>së</a:t>
            </a:r>
            <a:r>
              <a:rPr lang="en-US" dirty="0"/>
              <a:t> </a:t>
            </a:r>
            <a:r>
              <a:rPr lang="en-US" dirty="0" err="1"/>
              <a:t>zhvillimit</a:t>
            </a:r>
            <a:r>
              <a:rPr lang="en-US" dirty="0"/>
              <a:t> </a:t>
            </a:r>
            <a:r>
              <a:rPr lang="en-US" dirty="0" err="1"/>
              <a:t>profesional</a:t>
            </a:r>
            <a:r>
              <a:rPr lang="en-US" dirty="0"/>
              <a:t>; </a:t>
            </a:r>
          </a:p>
          <a:p>
            <a:r>
              <a:rPr lang="en-US" dirty="0"/>
              <a:t>• </a:t>
            </a:r>
            <a:r>
              <a:rPr lang="en-US" dirty="0" err="1"/>
              <a:t>vlerësimit</a:t>
            </a:r>
            <a:r>
              <a:rPr lang="en-US" dirty="0"/>
              <a:t> </a:t>
            </a:r>
            <a:r>
              <a:rPr lang="en-US" dirty="0" err="1"/>
              <a:t>të</a:t>
            </a:r>
            <a:r>
              <a:rPr lang="en-US" dirty="0"/>
              <a:t> </a:t>
            </a:r>
            <a:r>
              <a:rPr lang="en-US" dirty="0" err="1"/>
              <a:t>projektit</a:t>
            </a:r>
            <a:r>
              <a:rPr lang="en-US" dirty="0"/>
              <a:t> </a:t>
            </a:r>
            <a:r>
              <a:rPr lang="en-US" dirty="0" err="1"/>
              <a:t>kurrikular</a:t>
            </a:r>
            <a:r>
              <a:rPr lang="en-US"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57200" y="304800"/>
            <a:ext cx="8001000" cy="1143000"/>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2051" name="Picture 3"/>
          <p:cNvPicPr>
            <a:picLocks noChangeAspect="1" noChangeArrowheads="1"/>
          </p:cNvPicPr>
          <p:nvPr/>
        </p:nvPicPr>
        <p:blipFill>
          <a:blip r:embed="rId3"/>
          <a:srcRect/>
          <a:stretch>
            <a:fillRect/>
          </a:stretch>
        </p:blipFill>
        <p:spPr bwMode="auto">
          <a:xfrm>
            <a:off x="228600" y="1524000"/>
            <a:ext cx="8724900" cy="509265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A24BC88-B91A-7055-75C8-2796D7BC00AA}"/>
              </a:ext>
            </a:extLst>
          </p:cNvPr>
          <p:cNvPicPr>
            <a:picLocks noChangeAspect="1"/>
          </p:cNvPicPr>
          <p:nvPr/>
        </p:nvPicPr>
        <p:blipFill>
          <a:blip r:embed="rId2"/>
          <a:srcRect l="8411" t="20833"/>
          <a:stretch/>
        </p:blipFill>
        <p:spPr>
          <a:xfrm>
            <a:off x="457200" y="767542"/>
            <a:ext cx="7848600" cy="1594658"/>
          </a:xfrm>
          <a:prstGeom prst="rect">
            <a:avLst/>
          </a:prstGeom>
        </p:spPr>
      </p:pic>
      <p:pic>
        <p:nvPicPr>
          <p:cNvPr id="5" name="Picture 4">
            <a:extLst>
              <a:ext uri="{FF2B5EF4-FFF2-40B4-BE49-F238E27FC236}">
                <a16:creationId xmlns="" xmlns:a16="http://schemas.microsoft.com/office/drawing/2014/main" id="{E1585548-CFC0-8509-CF1D-AB4A55510F96}"/>
              </a:ext>
            </a:extLst>
          </p:cNvPr>
          <p:cNvPicPr>
            <a:picLocks noChangeAspect="1"/>
          </p:cNvPicPr>
          <p:nvPr/>
        </p:nvPicPr>
        <p:blipFill>
          <a:blip r:embed="rId3"/>
          <a:srcRect l="5406" t="4702" r="1802"/>
          <a:stretch/>
        </p:blipFill>
        <p:spPr>
          <a:xfrm>
            <a:off x="228600" y="2509058"/>
            <a:ext cx="8610600" cy="4343400"/>
          </a:xfrm>
          <a:prstGeom prst="rect">
            <a:avLst/>
          </a:prstGeom>
        </p:spPr>
      </p:pic>
      <p:sp>
        <p:nvSpPr>
          <p:cNvPr id="6" name="Title 2">
            <a:extLst>
              <a:ext uri="{FF2B5EF4-FFF2-40B4-BE49-F238E27FC236}">
                <a16:creationId xmlns="" xmlns:a16="http://schemas.microsoft.com/office/drawing/2014/main" id="{731AD066-3B99-81FC-FCEB-56CAE9BFDFB2}"/>
              </a:ext>
            </a:extLst>
          </p:cNvPr>
          <p:cNvSpPr txBox="1">
            <a:spLocks/>
          </p:cNvSpPr>
          <p:nvPr/>
        </p:nvSpPr>
        <p:spPr>
          <a:xfrm>
            <a:off x="457200" y="274638"/>
            <a:ext cx="3810000" cy="492904"/>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lvl1pPr algn="l" rtl="0" eaLnBrk="1" latinLnBrk="0" hangingPunct="1">
              <a:spcBef>
                <a:spcPct val="0"/>
              </a:spcBef>
              <a:buNone/>
              <a:defRPr kumimoji="0"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r>
              <a:rPr lang="en-US" sz="2400" dirty="0">
                <a:solidFill>
                  <a:srgbClr val="002060"/>
                </a:solidFill>
              </a:rPr>
              <a:t>VLERËSIMI I DOSJES</a:t>
            </a:r>
          </a:p>
        </p:txBody>
      </p:sp>
    </p:spTree>
    <p:extLst>
      <p:ext uri="{BB962C8B-B14F-4D97-AF65-F5344CB8AC3E}">
        <p14:creationId xmlns="" xmlns:p14="http://schemas.microsoft.com/office/powerpoint/2010/main" val="1185246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05FFB0C-8BC9-0607-A21D-96C1178EA004}"/>
              </a:ext>
            </a:extLst>
          </p:cNvPr>
          <p:cNvPicPr>
            <a:picLocks noChangeAspect="1"/>
          </p:cNvPicPr>
          <p:nvPr/>
        </p:nvPicPr>
        <p:blipFill>
          <a:blip r:embed="rId2"/>
          <a:stretch>
            <a:fillRect/>
          </a:stretch>
        </p:blipFill>
        <p:spPr>
          <a:xfrm>
            <a:off x="304800" y="304800"/>
            <a:ext cx="8534400" cy="6172200"/>
          </a:xfrm>
          <a:prstGeom prst="rect">
            <a:avLst/>
          </a:prstGeom>
        </p:spPr>
      </p:pic>
    </p:spTree>
    <p:extLst>
      <p:ext uri="{BB962C8B-B14F-4D97-AF65-F5344CB8AC3E}">
        <p14:creationId xmlns="" xmlns:p14="http://schemas.microsoft.com/office/powerpoint/2010/main" val="8679050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827</TotalTime>
  <Words>6879</Words>
  <Application>Microsoft Office PowerPoint</Application>
  <PresentationFormat>On-screen Show (4:3)</PresentationFormat>
  <Paragraphs>404</Paragraphs>
  <Slides>41</Slides>
  <Notes>15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Concourse</vt:lpstr>
      <vt:lpstr>     Risitë në zhvillimin profesional dhe kualifikimin e punonjësve arsimorë  2024 - 2025   VLERËSIMI I ORËS SË HAPUR (KRITERET) VLERËSIMI I PROJEKTIT KURRIKULAR  (KRITERET) </vt:lpstr>
      <vt:lpstr>KRITERET E PRANIMIT  PËR KUALIFIKIM</vt:lpstr>
      <vt:lpstr>KRITERET E PRANIMIT  PËR KUALIFIKIM   Kategoria “Mësues i kualifikuar”</vt:lpstr>
      <vt:lpstr>KRITERET E PRANIMIT  PËR KUALIFIKIM   Kategoria “Mësues specialist ”</vt:lpstr>
      <vt:lpstr>KRITERET E PRANIMIT  PËR KUALIFIKIM   Kategoria “Mësues i mjeshtër”</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VLERËSIMI I ORËS SË HAPUR (KRITERET) VLERËSIMI I PROJEKTIT  (KRITERET)</dc:title>
  <dc:creator>user</dc:creator>
  <cp:lastModifiedBy>user</cp:lastModifiedBy>
  <cp:revision>91</cp:revision>
  <dcterms:created xsi:type="dcterms:W3CDTF">2024-12-29T20:34:53Z</dcterms:created>
  <dcterms:modified xsi:type="dcterms:W3CDTF">2025-02-02T20:41:24Z</dcterms:modified>
</cp:coreProperties>
</file>